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sldIdLst>
    <p:sldId id="262" r:id="rId2"/>
    <p:sldId id="256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30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143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657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902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36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171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5101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452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6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000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57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7318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4517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648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0623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017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7A080-21DB-4611-AD91-08D69152992E}" type="datetimeFigureOut">
              <a:rPr lang="pl-PL" smtClean="0"/>
              <a:t>22.03.2020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63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jo_Q1OYTmY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m93WFJ7bNs&amp;list=PLh-uyy44bPNrFVXi0_3iSvHMPLVPEIMht" TargetMode="External"/><Relationship Id="rId2" Type="http://schemas.openxmlformats.org/officeDocument/2006/relationships/hyperlink" Target="https://szaloneliczby.pl/pory-roku/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yraffa.pl/quizy/kat/przyroda/kwiaty_wiosna.html?fbclid=IwAR1A36APCWillGb4JRcsKaEfR6QhbySA8hLEN0OZpdD3KltlL_G_Syj37u8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s://www.youtube.com/watch?v=nqhFCYyQE2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Drodzy uczniowie!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7334" y="1364567"/>
            <a:ext cx="8596668" cy="44875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     </a:t>
            </a:r>
            <a:r>
              <a:rPr lang="pl-PL" sz="1900" dirty="0"/>
              <a:t>Przez jakiś czas nie będziemy mogli spotykać się w szkole. Na razie będziecie </a:t>
            </a:r>
          </a:p>
          <a:p>
            <a:pPr marL="0" indent="0">
              <a:buNone/>
            </a:pPr>
            <a:r>
              <a:rPr lang="pl-PL" sz="1900" dirty="0"/>
              <a:t>     uczyć się sami, w domach razem z Rodzicami.</a:t>
            </a:r>
          </a:p>
          <a:p>
            <a:pPr marL="0" indent="0">
              <a:buNone/>
            </a:pPr>
            <a:r>
              <a:rPr lang="pl-PL" sz="1900" dirty="0"/>
              <a:t>     Zamiast kilku godzin, zachęcam byście poświęcili na naukę dwie czy trzy </a:t>
            </a:r>
          </a:p>
          <a:p>
            <a:pPr marL="0" indent="0">
              <a:buNone/>
            </a:pPr>
            <a:r>
              <a:rPr lang="pl-PL" sz="1900" dirty="0"/>
              <a:t>     godziny dziennie. Jeśli nie zrobicie jakiegoś zadania w danym dniu, zróbcie </a:t>
            </a:r>
          </a:p>
          <a:p>
            <a:pPr marL="0" indent="0">
              <a:buNone/>
            </a:pPr>
            <a:r>
              <a:rPr lang="pl-PL" sz="1900" dirty="0"/>
              <a:t>     je w następnym. Zamiast 45 min lekcji i 10 min przerwy dostosujcie czas </a:t>
            </a:r>
          </a:p>
          <a:p>
            <a:pPr marL="0" indent="0">
              <a:buNone/>
            </a:pPr>
            <a:r>
              <a:rPr lang="pl-PL" sz="1900" dirty="0"/>
              <a:t>     pracy do swoich potrzeb. Nie musicie wstawać wcześnie i zaczynać pracy od </a:t>
            </a:r>
          </a:p>
          <a:p>
            <a:pPr marL="0" indent="0">
              <a:buNone/>
            </a:pPr>
            <a:r>
              <a:rPr lang="pl-PL" sz="1900" dirty="0"/>
              <a:t>     godz. 8.00. W ciągu dnia macie teraz sporo czasu na zabawę, wypoczynek, </a:t>
            </a:r>
          </a:p>
          <a:p>
            <a:pPr marL="0" indent="0">
              <a:buNone/>
            </a:pPr>
            <a:r>
              <a:rPr lang="pl-PL" sz="1900" dirty="0"/>
              <a:t>     spędzenie czasu z rodziną i  naukę zgodnie z własnymi potrzebami czasowymi. </a:t>
            </a:r>
          </a:p>
          <a:p>
            <a:pPr marL="0" indent="0">
              <a:buNone/>
            </a:pPr>
            <a:r>
              <a:rPr lang="pl-PL" sz="1900" dirty="0"/>
              <a:t>     Na te dwa dni proponuję wam zadania, które są na następnych stronach. </a:t>
            </a:r>
          </a:p>
          <a:p>
            <a:pPr marL="0" indent="0">
              <a:buNone/>
            </a:pPr>
            <a:r>
              <a:rPr lang="pl-PL" sz="1900" dirty="0"/>
              <a:t>								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77" y="4981094"/>
            <a:ext cx="2290029" cy="174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1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577533" y="601396"/>
            <a:ext cx="8915399" cy="97418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500" dirty="0"/>
              <a:t>Edukacja wczesnoszkolna </a:t>
            </a:r>
            <a:br>
              <a:rPr lang="pl-PL" sz="3500" dirty="0"/>
            </a:br>
            <a:r>
              <a:rPr lang="pl-PL" sz="3500" dirty="0"/>
              <a:t>23.03.2020r.</a:t>
            </a: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704141" y="1814733"/>
            <a:ext cx="8915399" cy="4529796"/>
          </a:xfrm>
        </p:spPr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pl-PL" dirty="0">
                <a:solidFill>
                  <a:schemeClr val="tx1"/>
                </a:solidFill>
              </a:rPr>
              <a:t>Obejrzyj film pt. </a:t>
            </a:r>
            <a:r>
              <a:rPr lang="pl-PL" i="1" dirty="0">
                <a:solidFill>
                  <a:schemeClr val="tx1"/>
                </a:solidFill>
              </a:rPr>
              <a:t>Wiosna-pierwsze oznaki w przyrodzie </a:t>
            </a:r>
            <a:r>
              <a:rPr lang="pl-PL" i="1" dirty="0">
                <a:solidFill>
                  <a:schemeClr val="tx1"/>
                </a:solidFill>
                <a:hlinkClick r:id="rId2"/>
              </a:rPr>
              <a:t>https://www.youtube.com/watch?v=Wjo_Q1OYTmY</a:t>
            </a:r>
            <a:r>
              <a:rPr lang="pl-PL" i="1" dirty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buAutoNum type="arabicPeriod"/>
            </a:pPr>
            <a:endParaRPr lang="pl-PL" i="1" dirty="0">
              <a:solidFill>
                <a:schemeClr val="tx1"/>
              </a:solidFill>
            </a:endParaRPr>
          </a:p>
          <a:p>
            <a:pPr marL="342900" indent="-342900" algn="l">
              <a:buFont typeface="Wingdings 3" charset="2"/>
              <a:buAutoNum type="arabicPeriod"/>
            </a:pPr>
            <a:r>
              <a:rPr lang="pl-PL" dirty="0">
                <a:solidFill>
                  <a:schemeClr val="tx1"/>
                </a:solidFill>
              </a:rPr>
              <a:t>W zeszycie zapisz hasło:  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</a:rPr>
              <a:t>WIOSNA – PIERWSZE OZNAKI WIOSNY                        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(pamiętaj o zapisaniu daty: 23.03.2020r.) </a:t>
            </a:r>
          </a:p>
          <a:p>
            <a:pPr marL="342900" indent="-342900" algn="l">
              <a:buFont typeface="Wingdings 3" charset="2"/>
              <a:buAutoNum type="arabicPeriod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l">
              <a:buAutoNum type="arabicPeriod"/>
            </a:pPr>
            <a:r>
              <a:rPr lang="pl-PL" dirty="0">
                <a:solidFill>
                  <a:schemeClr val="tx1"/>
                </a:solidFill>
              </a:rPr>
              <a:t>Na podstawie obejrzanego filmiku wypisz w zeszycie nazwy zwierząt, które budzą się z zimowego snu i nazwy ptaków przylatujących do Polski.</a:t>
            </a:r>
          </a:p>
          <a:p>
            <a:pPr marL="342900" indent="-342900" algn="l">
              <a:buAutoNum type="arabicPeriod"/>
            </a:pPr>
            <a:endParaRPr lang="pl-PL" dirty="0">
              <a:solidFill>
                <a:schemeClr val="tx1"/>
              </a:solidFill>
            </a:endParaRPr>
          </a:p>
          <a:p>
            <a:pPr algn="l"/>
            <a:r>
              <a:rPr lang="pl-PL" u="sng" dirty="0">
                <a:solidFill>
                  <a:schemeClr val="tx1"/>
                </a:solidFill>
              </a:rPr>
              <a:t>Zwierzęta budzące się z zimowego snu</a:t>
            </a:r>
            <a:r>
              <a:rPr lang="pl-PL" i="1" dirty="0">
                <a:solidFill>
                  <a:schemeClr val="tx1"/>
                </a:solidFill>
              </a:rPr>
              <a:t>			</a:t>
            </a:r>
            <a:r>
              <a:rPr lang="pl-PL" u="sng" dirty="0">
                <a:solidFill>
                  <a:schemeClr val="tx1"/>
                </a:solidFill>
              </a:rPr>
              <a:t>Ptaki przylatujące do Polski</a:t>
            </a:r>
          </a:p>
          <a:p>
            <a:pPr marL="285750" indent="-285750" algn="l">
              <a:buFontTx/>
              <a:buChar char="-"/>
            </a:pPr>
            <a:r>
              <a:rPr lang="pl-PL" i="1" dirty="0">
                <a:solidFill>
                  <a:schemeClr val="tx1"/>
                </a:solidFill>
              </a:rPr>
              <a:t>-											-</a:t>
            </a:r>
          </a:p>
          <a:p>
            <a:pPr marL="285750" indent="-285750" algn="l">
              <a:buFontTx/>
              <a:buChar char="-"/>
            </a:pPr>
            <a:r>
              <a:rPr lang="pl-PL" i="1" dirty="0">
                <a:solidFill>
                  <a:schemeClr val="tx1"/>
                </a:solidFill>
              </a:rPr>
              <a:t>-											-</a:t>
            </a:r>
          </a:p>
          <a:p>
            <a:pPr algn="l" fontAlgn="base"/>
            <a:endParaRPr lang="pl-PL" i="1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56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ctrTitle"/>
          </p:nvPr>
        </p:nvSpPr>
        <p:spPr>
          <a:xfrm>
            <a:off x="1085037" y="420988"/>
            <a:ext cx="7766936" cy="1900180"/>
          </a:xfrm>
        </p:spPr>
        <p:txBody>
          <a:bodyPr/>
          <a:lstStyle/>
          <a:p>
            <a:pPr algn="l" fontAlgn="base"/>
            <a:r>
              <a:rPr lang="pl-PL" sz="1800" b="1" dirty="0">
                <a:solidFill>
                  <a:schemeClr val="bg2">
                    <a:lumMod val="75000"/>
                  </a:schemeClr>
                </a:solidFill>
              </a:rPr>
              <a:t>4. </a:t>
            </a:r>
            <a:r>
              <a:rPr lang="pl-PL" sz="1800" dirty="0">
                <a:solidFill>
                  <a:schemeClr val="tx1"/>
                </a:solidFill>
              </a:rPr>
              <a:t>W ciągu roku na Ziemi występują 4 pory roku: wiosna, lato, jesień                  </a:t>
            </a:r>
            <a:br>
              <a:rPr lang="pl-PL" sz="1800" dirty="0">
                <a:solidFill>
                  <a:schemeClr val="tx1"/>
                </a:solidFill>
              </a:rPr>
            </a:br>
            <a:r>
              <a:rPr lang="pl-PL" sz="1800" dirty="0">
                <a:solidFill>
                  <a:schemeClr val="tx1"/>
                </a:solidFill>
              </a:rPr>
              <a:t>    i zima. Przyjrzyj się obrazkowi i zapamiętaj daty.</a:t>
            </a:r>
            <a:br>
              <a:rPr lang="pl-PL" sz="1800" dirty="0">
                <a:solidFill>
                  <a:schemeClr val="tx1"/>
                </a:solidFill>
              </a:rPr>
            </a:br>
            <a:r>
              <a:rPr lang="pl-PL" sz="1800" dirty="0">
                <a:solidFill>
                  <a:schemeClr val="tx1"/>
                </a:solidFill>
              </a:rPr>
              <a:t>    W zeszycie zilustruj każdą porę roku i podpisz odpowiednimi datami.</a:t>
            </a:r>
            <a:br>
              <a:rPr lang="pl-PL" sz="1800" dirty="0">
                <a:solidFill>
                  <a:schemeClr val="tx1"/>
                </a:solidFill>
              </a:rPr>
            </a:br>
            <a:br>
              <a:rPr lang="pl-PL" sz="1800" dirty="0">
                <a:solidFill>
                  <a:schemeClr val="tx1"/>
                </a:solidFill>
              </a:rPr>
            </a:br>
            <a:br>
              <a:rPr lang="pl-PL" sz="1200" dirty="0">
                <a:solidFill>
                  <a:schemeClr val="tx1"/>
                </a:solidFill>
              </a:rPr>
            </a:br>
            <a:endParaRPr lang="pl-PL" sz="1200" dirty="0"/>
          </a:p>
        </p:txBody>
      </p:sp>
      <p:pic>
        <p:nvPicPr>
          <p:cNvPr id="2050" name="Picture 2" descr="https://s3-eu-west-1.amazonaws.com/genial.ly/5e6f3f875522300fb2c7a578/1584869239421-15848692394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11" y="1786596"/>
            <a:ext cx="6631744" cy="46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5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816684" y="872196"/>
            <a:ext cx="9199514" cy="3981157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chemeClr val="bg2">
                    <a:lumMod val="75000"/>
                  </a:schemeClr>
                </a:solidFill>
              </a:rPr>
              <a:t> 5. </a:t>
            </a:r>
            <a:r>
              <a:rPr lang="pl-PL" dirty="0">
                <a:solidFill>
                  <a:srgbClr val="000000"/>
                </a:solidFill>
              </a:rPr>
              <a:t> W ćwiczeniach na stronie 69 (lub w zeszycie) wykonaj zadanie 4 i 5  </a:t>
            </a:r>
          </a:p>
          <a:p>
            <a:r>
              <a:rPr lang="pl-PL" dirty="0">
                <a:solidFill>
                  <a:srgbClr val="000000"/>
                </a:solidFill>
              </a:rPr>
              <a:t>          /Zadania dodatkowe/.</a:t>
            </a:r>
          </a:p>
          <a:p>
            <a:r>
              <a:rPr lang="pl-PL" b="1" dirty="0">
                <a:solidFill>
                  <a:schemeClr val="bg2">
                    <a:lumMod val="75000"/>
                  </a:schemeClr>
                </a:solidFill>
              </a:rPr>
              <a:t> 6. </a:t>
            </a:r>
            <a:r>
              <a:rPr lang="pl-PL" dirty="0">
                <a:solidFill>
                  <a:srgbClr val="000000"/>
                </a:solidFill>
              </a:rPr>
              <a:t>Na stronie </a:t>
            </a:r>
            <a:r>
              <a:rPr lang="pl-PL" dirty="0">
                <a:solidFill>
                  <a:srgbClr val="000000"/>
                </a:solidFill>
                <a:hlinkClick r:id="rId2"/>
              </a:rPr>
              <a:t>https://szaloneliczby.pl/pory-roku/</a:t>
            </a:r>
            <a:r>
              <a:rPr lang="pl-PL" dirty="0">
                <a:solidFill>
                  <a:srgbClr val="000000"/>
                </a:solidFill>
              </a:rPr>
              <a:t> poćwicz pory roku. </a:t>
            </a:r>
          </a:p>
          <a:p>
            <a:r>
              <a:rPr lang="pl-PL" b="1" dirty="0">
                <a:solidFill>
                  <a:schemeClr val="bg2">
                    <a:lumMod val="75000"/>
                  </a:schemeClr>
                </a:solidFill>
              </a:rPr>
              <a:t> 7. </a:t>
            </a:r>
            <a:r>
              <a:rPr lang="pl-PL" dirty="0">
                <a:solidFill>
                  <a:schemeClr val="tx1"/>
                </a:solidFill>
              </a:rPr>
              <a:t>Na zakończenie - ćwiczenia przy muzyce  </a:t>
            </a:r>
            <a:r>
              <a:rPr lang="pl-PL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r>
              <a:rPr lang="pl-PL" dirty="0">
                <a:solidFill>
                  <a:schemeClr val="tx1"/>
                </a:solidFill>
              </a:rPr>
              <a:t>   </a:t>
            </a:r>
          </a:p>
          <a:p>
            <a:r>
              <a:rPr lang="pl-PL" dirty="0">
                <a:solidFill>
                  <a:schemeClr val="tx1"/>
                </a:solidFill>
                <a:hlinkClick r:id="rId3"/>
              </a:rPr>
              <a:t>https://www.youtube.com/watch?v=xm93WFJ7bNs&amp;list=PLh-  uyy44bPNrFVXi0_3iSvHMPLVPEIMht</a:t>
            </a:r>
            <a:endParaRPr lang="pl-PL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 										</a:t>
            </a:r>
            <a:endParaRPr lang="pl-PL" dirty="0">
              <a:solidFill>
                <a:srgbClr val="000000"/>
              </a:solidFill>
            </a:endParaRPr>
          </a:p>
          <a:p>
            <a:pPr algn="ctr"/>
            <a:r>
              <a:rPr lang="pl-PL" dirty="0">
                <a:solidFill>
                  <a:schemeClr val="tx1"/>
                </a:solidFill>
              </a:rPr>
              <a:t>	</a:t>
            </a:r>
          </a:p>
          <a:p>
            <a:r>
              <a:rPr lang="pl-PL" dirty="0">
                <a:solidFill>
                  <a:schemeClr val="tx1"/>
                </a:solidFill>
              </a:rPr>
              <a:t>								</a:t>
            </a:r>
            <a:endParaRPr lang="pl-PL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06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5" y="328246"/>
            <a:ext cx="8596668" cy="1064455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500" dirty="0"/>
              <a:t>Edukacja wczesnoszkolna </a:t>
            </a:r>
            <a:br>
              <a:rPr lang="pl-PL" sz="3500" dirty="0"/>
            </a:br>
            <a:r>
              <a:rPr lang="pl-PL" sz="3500" dirty="0"/>
              <a:t>24.03.2020r.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77335" y="1141827"/>
            <a:ext cx="8596668" cy="5287108"/>
          </a:xfrm>
        </p:spPr>
        <p:txBody>
          <a:bodyPr>
            <a:normAutofit/>
          </a:bodyPr>
          <a:lstStyle/>
          <a:p>
            <a:pPr fontAlgn="base"/>
            <a:endParaRPr lang="pl-PL" sz="2100" dirty="0"/>
          </a:p>
          <a:p>
            <a:pPr marL="457200" indent="-457200" fontAlgn="base">
              <a:buAutoNum type="arabicPeriod"/>
            </a:pPr>
            <a:r>
              <a:rPr lang="pl-PL" dirty="0">
                <a:solidFill>
                  <a:schemeClr val="tx1"/>
                </a:solidFill>
              </a:rPr>
              <a:t>W zeszycie zapisz hasło:  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</a:rPr>
              <a:t>WIOSNA ,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pamiętaj o zapisaniu daty: 24.03.2020r.) </a:t>
            </a:r>
          </a:p>
          <a:p>
            <a:pPr marL="457200" indent="-457200" fontAlgn="base">
              <a:buAutoNum type="arabicPeriod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stronie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http://www.zyraffa.pl/quizy/kat/przyroda/kwiaty_wiosna.html?fbclid=IwAR1A36APCWillGb4JRcsKaEfR6QhbySA8hLEN0OZpdD3KltlL_G_Syj37u8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fontAlgn="base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wykonaj Quiz, przeczytaj informacje o wiosennych kwiatach.</a:t>
            </a:r>
          </a:p>
          <a:p>
            <a:pPr marL="457200" indent="-457200" fontAlgn="base">
              <a:buAutoNum type="arabicPeriod" startAt="3"/>
            </a:pPr>
            <a:r>
              <a:rPr lang="pl-PL" dirty="0">
                <a:solidFill>
                  <a:schemeClr val="tx1"/>
                </a:solidFill>
              </a:rPr>
              <a:t>Pod hasłem zapisz: </a:t>
            </a:r>
            <a:r>
              <a:rPr lang="pl-PL" b="1" dirty="0">
                <a:solidFill>
                  <a:srgbClr val="7030A0"/>
                </a:solidFill>
              </a:rPr>
              <a:t>Wiosenne kwiaty </a:t>
            </a:r>
            <a:r>
              <a:rPr lang="pl-PL" dirty="0">
                <a:solidFill>
                  <a:schemeClr val="tx1"/>
                </a:solidFill>
              </a:rPr>
              <a:t>i wypisz wszystkie kwiaty z Quizu. Narysuj 4 dowolne wiosenne kwiaty.</a:t>
            </a:r>
          </a:p>
          <a:p>
            <a:pPr marL="457200" indent="-457200" fontAlgn="base">
              <a:buAutoNum type="arabicPeriod" startAt="3"/>
            </a:pPr>
            <a:r>
              <a:rPr lang="pl-PL" dirty="0">
                <a:solidFill>
                  <a:schemeClr val="tx1"/>
                </a:solidFill>
              </a:rPr>
              <a:t>Uzupełnij tekst odpowiednimi wyrazami i przepisz go do zeszytu</a:t>
            </a:r>
          </a:p>
          <a:p>
            <a:pPr fontAlgn="base"/>
            <a:r>
              <a:rPr lang="pl-PL" dirty="0">
                <a:solidFill>
                  <a:schemeClr val="tx1"/>
                </a:solidFill>
              </a:rPr>
              <a:t>       </a:t>
            </a:r>
            <a:r>
              <a:rPr lang="pl-PL" b="1" dirty="0">
                <a:solidFill>
                  <a:schemeClr val="tx1"/>
                </a:solidFill>
              </a:rPr>
              <a:t>dłuższe, krótsze, wzrasta, przebiśnieg, 21 marca</a:t>
            </a:r>
          </a:p>
          <a:p>
            <a:pPr marL="457200" indent="-457200" fontAlgn="base">
              <a:buAutoNum type="arabicPeriod" startAt="3"/>
            </a:pPr>
            <a:endParaRPr lang="pl-PL" dirty="0">
              <a:solidFill>
                <a:schemeClr val="tx1"/>
              </a:solidFill>
            </a:endParaRPr>
          </a:p>
          <a:p>
            <a:pPr fontAlgn="base"/>
            <a:r>
              <a:rPr lang="pl-PL" dirty="0">
                <a:solidFill>
                  <a:schemeClr val="tx1"/>
                </a:solidFill>
              </a:rPr>
              <a:t>Kalendarzowa wiosna rozpoczyna się ........................................ . Wiosną temperatura ......................... . Dni są coraz .......................... , a noce .............................  . Ptaki wracają do domu, słyszymy ich śpiew. Wszystko budzi się do życia. Pierwszym kwiatem kwitnącym wiosną jest  .................  . 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1624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9365" y="1133648"/>
            <a:ext cx="8596668" cy="3880773"/>
          </a:xfrm>
        </p:spPr>
        <p:txBody>
          <a:bodyPr>
            <a:normAutofit/>
          </a:bodyPr>
          <a:lstStyle/>
          <a:p>
            <a:pPr fontAlgn="base">
              <a:buAutoNum type="arabicPeriod" startAt="5"/>
            </a:pPr>
            <a:r>
              <a:rPr lang="pl-PL" dirty="0">
                <a:solidFill>
                  <a:srgbClr val="000000"/>
                </a:solidFill>
              </a:rPr>
              <a:t>Na stronie </a:t>
            </a:r>
            <a:r>
              <a:rPr lang="pl-PL" dirty="0">
                <a:solidFill>
                  <a:srgbClr val="000000"/>
                </a:solidFill>
                <a:hlinkClick r:id="rId2"/>
              </a:rPr>
              <a:t>https://www.youtube.com/watch?v=nqhFCYyQE2M</a:t>
            </a:r>
            <a:endParaRPr lang="pl-PL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pl-PL" dirty="0">
                <a:solidFill>
                  <a:srgbClr val="000000"/>
                </a:solidFill>
              </a:rPr>
              <a:t>    poćwicz obliczenia zegarowe. </a:t>
            </a:r>
          </a:p>
          <a:p>
            <a:pPr marL="0" indent="0">
              <a:buNone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pl-PL" dirty="0">
                <a:solidFill>
                  <a:srgbClr val="000000"/>
                </a:solidFill>
              </a:rPr>
              <a:t>. W ćwiczeniach na stronie 72 (lub w zeszycie) wykonaj zadanie 12,13,14,15   </a:t>
            </a:r>
          </a:p>
          <a:p>
            <a:pPr marL="0" indent="0">
              <a:buNone/>
            </a:pPr>
            <a:r>
              <a:rPr lang="pl-PL" dirty="0">
                <a:solidFill>
                  <a:srgbClr val="000000"/>
                </a:solidFill>
              </a:rPr>
              <a:t>    /Zadania dodatkowe/.</a:t>
            </a:r>
          </a:p>
          <a:p>
            <a:pPr marL="0" indent="0" fontAlgn="base">
              <a:buNone/>
            </a:pPr>
            <a:endParaRPr lang="pl-PL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pl-PL" dirty="0">
                <a:solidFill>
                  <a:srgbClr val="000000"/>
                </a:solidFill>
              </a:rPr>
              <a:t>		Jeśli zrobiliście wszystkie zadania to 								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530" y="2972044"/>
            <a:ext cx="29051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0651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Żółtopomarańczowy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Faseta</Template>
  <TotalTime>242</TotalTime>
  <Words>440</Words>
  <Application>Microsoft Office PowerPoint</Application>
  <PresentationFormat>Panoramiczny</PresentationFormat>
  <Paragraphs>47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Agency FB</vt:lpstr>
      <vt:lpstr>Arial</vt:lpstr>
      <vt:lpstr>Trebuchet MS</vt:lpstr>
      <vt:lpstr>Wingdings</vt:lpstr>
      <vt:lpstr>Wingdings 3</vt:lpstr>
      <vt:lpstr>Faseta</vt:lpstr>
      <vt:lpstr>Drodzy uczniowie!</vt:lpstr>
      <vt:lpstr>Edukacja wczesnoszkolna  23.03.2020r.</vt:lpstr>
      <vt:lpstr>4. W ciągu roku na Ziemi występują 4 pory roku: wiosna, lato, jesień                       i zima. Przyjrzyj się obrazkowi i zapamiętaj daty.     W zeszycie zilustruj każdą porę roku i podpisz odpowiednimi datami.   </vt:lpstr>
      <vt:lpstr>Prezentacja programu PowerPoint</vt:lpstr>
      <vt:lpstr>Edukacja wczesnoszkolna  24.03.2020r.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Edukacja polonistyczna</dc:title>
  <dc:creator>Marek</dc:creator>
  <cp:lastModifiedBy>Marek</cp:lastModifiedBy>
  <cp:revision>54</cp:revision>
  <dcterms:created xsi:type="dcterms:W3CDTF">2020-03-17T19:50:25Z</dcterms:created>
  <dcterms:modified xsi:type="dcterms:W3CDTF">2020-03-22T20:29:08Z</dcterms:modified>
</cp:coreProperties>
</file>