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37"/>
  </p:notesMasterIdLst>
  <p:sldIdLst>
    <p:sldId id="258" r:id="rId2"/>
    <p:sldId id="289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7" r:id="rId26"/>
    <p:sldId id="280" r:id="rId27"/>
    <p:sldId id="281" r:id="rId28"/>
    <p:sldId id="284" r:id="rId29"/>
    <p:sldId id="285" r:id="rId30"/>
    <p:sldId id="288" r:id="rId31"/>
    <p:sldId id="272" r:id="rId32"/>
    <p:sldId id="286" r:id="rId33"/>
    <p:sldId id="291" r:id="rId34"/>
    <p:sldId id="290" r:id="rId35"/>
    <p:sldId id="292" r:id="rId3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C4974-C49D-42D1-AA7E-83037905D7A6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D3E1E-D6EA-4A49-ADB2-86E2872D7D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29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D3E1E-D6EA-4A49-ADB2-86E2872D7D4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10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96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18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16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86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47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012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619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978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393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6050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88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065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1124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105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551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68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CB243CD-576B-4C7F-8D8E-06AD52649EEC}" type="datetimeFigureOut">
              <a:rPr lang="pl-PL" smtClean="0"/>
              <a:t>2019-03-04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3335C-716E-4655-94AB-3D0ADB80D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15041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-15115"/>
            <a:ext cx="11338559" cy="687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111" y="132080"/>
            <a:ext cx="9404723" cy="1721168"/>
          </a:xfrm>
        </p:spPr>
        <p:txBody>
          <a:bodyPr/>
          <a:lstStyle/>
          <a:p>
            <a:pPr algn="ctr"/>
            <a:r>
              <a:rPr lang="pl-PL" b="1" dirty="0" smtClean="0"/>
              <a:t>ŚRODA POPIELCOWA ROZPOCZYNA WIELKI POST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740" y="3049801"/>
            <a:ext cx="5690260" cy="373210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7347"/>
            <a:ext cx="68961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3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84875" y="2292773"/>
            <a:ext cx="8825658" cy="2076027"/>
          </a:xfrm>
        </p:spPr>
        <p:txBody>
          <a:bodyPr/>
          <a:lstStyle/>
          <a:p>
            <a:pPr algn="ctr"/>
            <a:r>
              <a:rPr lang="pl-PL" sz="6600" b="1" dirty="0" smtClean="0"/>
              <a:t>OPOWIADANIE WIELKOPOSTNE</a:t>
            </a:r>
            <a:endParaRPr lang="pl-PL" sz="6600" b="1" dirty="0"/>
          </a:p>
        </p:txBody>
      </p:sp>
    </p:spTree>
    <p:extLst>
      <p:ext uri="{BB962C8B-B14F-4D97-AF65-F5344CB8AC3E}">
        <p14:creationId xmlns:p14="http://schemas.microsoft.com/office/powerpoint/2010/main" val="409712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493682"/>
          </a:xfrm>
        </p:spPr>
        <p:txBody>
          <a:bodyPr/>
          <a:lstStyle/>
          <a:p>
            <a:pPr algn="ctr"/>
            <a:r>
              <a:rPr lang="pl-PL" sz="4000" b="1" dirty="0"/>
              <a:t>W Środę Popielcową rano przy klasztorze ojców franciszkanów spotkali się: Post, Modlitwa i Jałmużna.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068" y="2314277"/>
            <a:ext cx="5279047" cy="311943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8" y="2314277"/>
            <a:ext cx="3749211" cy="249555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459" y="3968244"/>
            <a:ext cx="5289442" cy="236724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7045" y="4573494"/>
            <a:ext cx="3886201" cy="228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6140769" cy="6181762"/>
          </a:xfrm>
        </p:spPr>
        <p:txBody>
          <a:bodyPr/>
          <a:lstStyle/>
          <a:p>
            <a:pPr algn="ctr"/>
            <a:r>
              <a:rPr lang="pl-PL" dirty="0"/>
              <a:t>- </a:t>
            </a:r>
            <a:r>
              <a:rPr lang="pl-PL" sz="2800" dirty="0"/>
              <a:t>Wybieram się do Nieba - zaczął </a:t>
            </a:r>
            <a:r>
              <a:rPr lang="pl-PL" sz="2800" b="1" u="sng" dirty="0"/>
              <a:t>Post</a:t>
            </a:r>
            <a:r>
              <a:rPr lang="pl-PL" sz="2800" dirty="0"/>
              <a:t>. - Myślę, że </a:t>
            </a:r>
            <a:r>
              <a:rPr lang="pl-PL" sz="2800" dirty="0" smtClean="0"/>
              <a:t>góra </a:t>
            </a:r>
            <a:r>
              <a:rPr lang="pl-PL" sz="2800" dirty="0"/>
              <a:t>trzy dni i znajdę się tam. - Trzy dni! Też mi coś - prychnęła </a:t>
            </a:r>
            <a:r>
              <a:rPr lang="pl-PL" sz="2800" b="1" u="sng" dirty="0"/>
              <a:t>Jałmużna</a:t>
            </a:r>
            <a:r>
              <a:rPr lang="pl-PL" sz="2800" dirty="0"/>
              <a:t>. - Ja zasłużę na Niebo w dwa dni! </a:t>
            </a:r>
            <a:r>
              <a:rPr lang="pl-PL" sz="2800" b="1" u="sng" dirty="0"/>
              <a:t>Modlitwa</a:t>
            </a:r>
            <a:r>
              <a:rPr lang="pl-PL" sz="2800" dirty="0"/>
              <a:t> nic nie powiedziała, ale w duchu była przekonana, że już jutro będzie w Niebie. I tak, w Środę Popielcową pod klasztorem ojców franciszkanów </a:t>
            </a:r>
            <a:r>
              <a:rPr lang="pl-PL" sz="2800" b="1" u="sng" dirty="0"/>
              <a:t>Post, Modlitwa i Jałmużna</a:t>
            </a:r>
            <a:r>
              <a:rPr lang="pl-PL" sz="2800" dirty="0"/>
              <a:t> postanowili jak najszybciej zasłużyć na Niebo.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880" y="1666241"/>
            <a:ext cx="5232073" cy="311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266" y="4785360"/>
            <a:ext cx="1974894" cy="197489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113" y="2288985"/>
            <a:ext cx="5012733" cy="271272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180" y="325417"/>
            <a:ext cx="2858225" cy="2143669"/>
          </a:xfrm>
          <a:prstGeom prst="rect">
            <a:avLst/>
          </a:prstGeom>
        </p:spPr>
      </p:pic>
      <p:sp>
        <p:nvSpPr>
          <p:cNvPr id="7" name="Symbol zastępczy zawartości 6"/>
          <p:cNvSpPr>
            <a:spLocks noGrp="1"/>
          </p:cNvSpPr>
          <p:nvPr>
            <p:ph sz="half" idx="1"/>
          </p:nvPr>
        </p:nvSpPr>
        <p:spPr>
          <a:xfrm>
            <a:off x="37486" y="135934"/>
            <a:ext cx="6806961" cy="65493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800" dirty="0"/>
              <a:t>Tego dnia Post miał ułatwione zadanie. Ściśle przestrzegał tradycji. </a:t>
            </a:r>
            <a:r>
              <a:rPr lang="pl-PL" sz="2800" b="1" dirty="0"/>
              <a:t>Środa Popielcowa </a:t>
            </a:r>
            <a:r>
              <a:rPr lang="pl-PL" sz="2800" dirty="0"/>
              <a:t>- </a:t>
            </a:r>
            <a:r>
              <a:rPr lang="pl-PL" sz="2800" u="sng" dirty="0"/>
              <a:t>trzy posiłki, jeden tylko do syta, zero mięsa. </a:t>
            </a:r>
            <a:r>
              <a:rPr lang="pl-PL" sz="2800" dirty="0"/>
              <a:t>Niewielkie śniadanie zjadł już wcześniej. Natomiast na obiad była pyszna smażona ryba z ziemniakami i surówką. Najadł się, ale raz w ciągu dnia było mu wolno. Potem poszedł do sklepu po zakupy. Kupił słodki serek i rybkę wędzoną. A potem jeszcze zauważył nowy gatunek sera i też go kupił. To wszystko zjadł na kolację, pamiętając jednak, aby nie najeść się do syta. 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8480" y="0"/>
            <a:ext cx="2666299" cy="2355231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8821" y="4935459"/>
            <a:ext cx="2885616" cy="19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8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1894" r="21894"/>
          <a:stretch>
            <a:fillRect/>
          </a:stretch>
        </p:blipFill>
        <p:spPr>
          <a:xfrm>
            <a:off x="6441069" y="0"/>
            <a:ext cx="2540000" cy="2438619"/>
          </a:xfrm>
          <a:prstGeom prst="rect">
            <a:avLst/>
          </a:prstGeom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223520" y="470596"/>
            <a:ext cx="5831840" cy="6593839"/>
          </a:xfrm>
        </p:spPr>
        <p:txBody>
          <a:bodyPr>
            <a:noAutofit/>
          </a:bodyPr>
          <a:lstStyle/>
          <a:p>
            <a:pPr algn="ctr"/>
            <a:r>
              <a:rPr lang="pl-PL" sz="2400" dirty="0"/>
              <a:t>Niestety, w czwartek rano nic się nie zmieniło. Post nie znalazł się w Niebie. Przy kubku kakao i bułce z marmoladą zastanawiał się, z czego by tu zrezygnować. Postanowił... nie jeść słodyczy. Schował głęboko do szafy torebkę z cukierkami i pudełko z ciastkami. Szafę zamknął na klucz. - Mam to z głowy - powiedział, zadowolony z własnej zaradności. Przez cały dzień nie zjadł nic słodkiego, nawet herbaty nie posłodził. To dopiero był post! - Jutro będę w Niebie - rozmyślał w czasie kolacji, zajadając pieczoną nóżkę z kurczaka. Jednak to nie pomogło.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778" y="381962"/>
            <a:ext cx="2825221" cy="3412103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9330" y="1862610"/>
            <a:ext cx="2857500" cy="238125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5360" y="4000500"/>
            <a:ext cx="476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0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01596" y="-91440"/>
            <a:ext cx="5195997" cy="6858000"/>
          </a:xfrm>
        </p:spPr>
        <p:txBody>
          <a:bodyPr>
            <a:normAutofit fontScale="77500" lnSpcReduction="20000"/>
          </a:bodyPr>
          <a:lstStyle/>
          <a:p>
            <a:endParaRPr lang="pl-PL" dirty="0" smtClean="0"/>
          </a:p>
          <a:p>
            <a:pPr marL="0" indent="0" algn="ctr">
              <a:buNone/>
            </a:pPr>
            <a:r>
              <a:rPr lang="pl-PL" sz="4100" dirty="0" smtClean="0"/>
              <a:t>W </a:t>
            </a:r>
            <a:r>
              <a:rPr lang="pl-PL" sz="4100" dirty="0"/>
              <a:t>piątek obudził się we własnym łóżku. - A może by tak spróbować radykalnie? - zastanawiał się. - Tylko woda! Piątek był dla niego bardzo ciężkim dniem. Post chodził rozdrażniony. Pokłócił się z sąsiadem, nawymyślał sprzedawczyni, pogonił bawiące się pod jego oknem dzieci. Ale wytrzymał cały dzień bez jedzenia.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16" y="4204335"/>
            <a:ext cx="4572000" cy="256222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95" y="463962"/>
            <a:ext cx="4244541" cy="282787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404" y="95139"/>
            <a:ext cx="4109196" cy="410919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4796" y="2554605"/>
            <a:ext cx="2199640" cy="32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7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489186" y="604512"/>
            <a:ext cx="5185933" cy="5008888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W sobotę rano nie mógł się obudzić. Czuł się źle, a to znaczyło, że na pewno nie był w Niebie. Jeżeli tak radykalny post nie pomógł, to co jeszcze mógł zrobić? </a:t>
            </a:r>
          </a:p>
        </p:txBody>
      </p:sp>
      <p:pic>
        <p:nvPicPr>
          <p:cNvPr id="6" name="Symbol zastępczy obrazu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602" r="26602"/>
          <a:stretch>
            <a:fillRect/>
          </a:stretch>
        </p:blipFill>
        <p:spPr>
          <a:xfrm>
            <a:off x="6827626" y="1295400"/>
            <a:ext cx="3200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7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680721" y="528320"/>
            <a:ext cx="3230879" cy="6177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200" dirty="0"/>
              <a:t>Kiedy w Środę Popielcową Post poszedł do domu, Jałmużna udała się do banku. Miała trochę oszczędności. Postanowiła część z nich wydać.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00" y="1148080"/>
            <a:ext cx="7992217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929120" y="0"/>
            <a:ext cx="5171440" cy="6603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Chciałam przelać pewną sumę na konto Urzędu Miasta - powiedziała przy okienku bankowym. - Żeby wszystkim nam żyło się lepiej - dodała z uśmiechem. - Tylko proszę zaznaczyć, że to ode mnie. Podpisała, co trzeba było podpisać i poszła do domu - przekonana, że w czwartek rano będzie w Niebie. Była przecież taka hojna! Myliła się jednak.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4" y="0"/>
            <a:ext cx="4089952" cy="470344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970" y="3131502"/>
            <a:ext cx="5763270" cy="314388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2160"/>
            <a:ext cx="376936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1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1154954" y="406400"/>
            <a:ext cx="5084979" cy="5923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800" dirty="0"/>
              <a:t>W czwartek nadal znajdowała się na Ziemi. Trzeba było działać dalej. Wyjęła pieniądze z kuferka, odliczyła kilka banknotów i wyszła z domu. - Pani kochana, da pani na chleb - usłyszała głos staruszki-żebraczki. Nawet nie spojrzała. Minęła ją szybko i poszła do szkoły.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686" y="1498600"/>
            <a:ext cx="4130040" cy="413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2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284480" y="121920"/>
            <a:ext cx="5985933" cy="6502400"/>
          </a:xfrm>
        </p:spPr>
        <p:txBody>
          <a:bodyPr>
            <a:noAutofit/>
          </a:bodyPr>
          <a:lstStyle/>
          <a:p>
            <a:pPr algn="ctr"/>
            <a:r>
              <a:rPr lang="pl-PL" sz="2400" dirty="0"/>
              <a:t>- Tutaj są pieniądze na obiady dla biednych dzieci - powiedziała w sekretariacie. Pani sekretarka z wdzięcznością podziękowała za dar. A Jałmużna stała dalej, jakby na coś czekała. - Słucham? - spytała uprzejmie sekretarka. - Czymś jeszcze mogę służyć? - Oczywiście! - oburzyła się Jałmużna. - Niech pani zapisze w księdze ofiarodawców, że te pieniądze pochodzą ode mnie! Wszystko musi być zapisane. Inaczej, kto mi uwierzy, że je dałam. Jałmużna jeszcze przypilnowała, czy sekretarka wszystko dobrze zapisała, a potem poszła do domu.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987" y="3434081"/>
            <a:ext cx="4199466" cy="31496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893" y="461962"/>
            <a:ext cx="4187565" cy="27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929107" y="185201"/>
            <a:ext cx="5092906" cy="5839679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W piątek rano Jałmużnę oślepił blask światła. - Niebo... - wyszeptała, mrużąc oczy. Jakże była zła, gdy okazało się, że to tylko wiosenne słońce. - Jak to możliwe! - złościła się. - Tyle pieniędzy i nic?! </a:t>
            </a:r>
            <a:br>
              <a:rPr lang="pl-PL" sz="3200" dirty="0"/>
            </a:b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000" r="15000"/>
          <a:stretch>
            <a:fillRect/>
          </a:stretch>
        </p:blipFill>
        <p:spPr>
          <a:xfrm>
            <a:off x="944986" y="490001"/>
            <a:ext cx="4155334" cy="593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235" r="24235"/>
          <a:stretch>
            <a:fillRect/>
          </a:stretch>
        </p:blipFill>
        <p:spPr>
          <a:xfrm>
            <a:off x="6239933" y="132080"/>
            <a:ext cx="2736702" cy="3909574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1154954" y="254000"/>
            <a:ext cx="5084979" cy="438671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800" dirty="0"/>
              <a:t>Zdenerwowana usiadła przy biurku. Wyjęła książeczkę czekową i zaczęła pisać: jeden czek na schronisko dla zwierząt, drugi dla Kościoła, trzeci dla szpitala. Wypisała dziesięć czeków. Potem osobiście zaniosła je w odpowiednie miejsca, wszędzie wpisując się w księgę ofiarodawców. Tyle pieniędzy jeszcze nigdy nie rozdała.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880" y="4554472"/>
            <a:ext cx="3986549" cy="230352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47" y="4640711"/>
            <a:ext cx="4451913" cy="205472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7388" y="1264986"/>
            <a:ext cx="2423923" cy="30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5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41680" y="1808480"/>
            <a:ext cx="10708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smtClean="0"/>
              <a:t>Sobotni poranek był jedną z najgorszych chwil w życiu Jałmużny....Ciągle nie osiągnęła Nieba. </a:t>
            </a:r>
            <a:br>
              <a:rPr lang="pl-PL" sz="4400" b="1" dirty="0" smtClean="0"/>
            </a:br>
            <a:endParaRPr lang="pl-PL" sz="4400" b="1" dirty="0"/>
          </a:p>
        </p:txBody>
      </p:sp>
    </p:spTree>
    <p:extLst>
      <p:ext uri="{BB962C8B-B14F-4D97-AF65-F5344CB8AC3E}">
        <p14:creationId xmlns:p14="http://schemas.microsoft.com/office/powerpoint/2010/main" val="50773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01360" y="81280"/>
            <a:ext cx="5486400" cy="636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dirty="0"/>
              <a:t>A co działo się w tym czasie z Modlitwą? Jak ona chciała zasłużyć na Niebo? Zaraz po środowym spotkaniu z Postem i Jałmużną Modlitwa poszła do kościoła. Wyjęła różaniec, książeczkę do nabożeństwa, uklęknęła i zaczęła się modlić: - Panie Boże, weź mnie do Nieba. Zobacz, ile czasu spędzam w kościele. Zobacz, jak długo klęczę. Weź mnie pierwszą. To ja bardziej zasługuję na Niebo niż Post i Jałmużna.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183" y="4551680"/>
            <a:ext cx="3208177" cy="222503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4" y="1391921"/>
            <a:ext cx="4793506" cy="332549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0" y="60961"/>
            <a:ext cx="249936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0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07" y="3504155"/>
            <a:ext cx="5810250" cy="325755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92618" y="365760"/>
            <a:ext cx="2965995" cy="5816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/>
              <a:t>Modlitwa klęczała tak cały dzień. Jak bolały ją kolana, siadała na chwilę w ławce, a potem znowu - na kolana. Wieczorem wróciła do domu. Przebrała się odświętnie. W Niebie chciała wyglądać jak najlepiej.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388" y="2450465"/>
            <a:ext cx="5425230" cy="373189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60" y="165139"/>
            <a:ext cx="7632300" cy="286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8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243840" y="-30480"/>
            <a:ext cx="7061200" cy="68884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dirty="0"/>
              <a:t>W czwartek rano Modlitwa spojrzała na wygniecioną suknię. Już wiedziała - nie zasłużyła na Niebo. Pewnie za mało się modliła. Tym razem poszła do katedry. "To takie dostojne miejsce. Może tutaj Bóg mnie wysłucha". Uklęknęła w pierwszej ławce, jak najbliżej ołtarza i mówiła: - Boże, czemu nie zabrałeś mnie do Nieba? Tyle czasu się modliłam. Tak Ciebie prosiłam. Zobacz, ludzie tutaj wpadają tylko na pięć minut i zaraz wychodzą, a ja klęczę tyle godzin. Rzeczywiście, wiele osób zaglądało do katedry na krótką chwilę. Czasami tylko przyklęknęli, szepnęli "dziękuję" i szli dalej. A Modlitwa wytrwale klęczała. Zdrzemnęła się tylko na moment, bo była już zmęczona, ale ciągle trwała. Niewiarygodne, ale i takie poświęcenie nie pomogło.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0" y="3683000"/>
            <a:ext cx="4484052" cy="2983586"/>
          </a:xfrm>
          <a:prstGeom prst="rect">
            <a:avLst/>
          </a:prstGeom>
        </p:spPr>
      </p:pic>
      <p:pic>
        <p:nvPicPr>
          <p:cNvPr id="6" name="Symbol zastępczy obrazu 5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6709" r="26709"/>
          <a:stretch>
            <a:fillRect/>
          </a:stretch>
        </p:blipFill>
        <p:spPr>
          <a:xfrm>
            <a:off x="7223760" y="233680"/>
            <a:ext cx="2790506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9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753" r="26753"/>
          <a:stretch>
            <a:fillRect/>
          </a:stretch>
        </p:blipFill>
        <p:spPr>
          <a:xfrm>
            <a:off x="6350106" y="52902"/>
            <a:ext cx="2326534" cy="332362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1026160" y="304800"/>
            <a:ext cx="5213773" cy="5740400"/>
          </a:xfrm>
        </p:spPr>
        <p:txBody>
          <a:bodyPr>
            <a:noAutofit/>
          </a:bodyPr>
          <a:lstStyle/>
          <a:p>
            <a:pPr algn="ctr"/>
            <a:r>
              <a:rPr lang="pl-PL" sz="2400" dirty="0"/>
              <a:t>W piątek Modlitwa obudziła się nie w Niebie, a u siebie w domu. "Teraz Ci pokażę" - pomyślała. - "W piątek mam tyle możliwości..." Rano Modlitwa obeszła wszystkie kościoły w mieście. W każdym z nich modliła się pół godziny. Po obiedzie poszła do franciszkanów na drogę krzyżową dla dzieci. Potem na drogę krzyżową dla dorosłych do redemptorystów i jeszcze zdążyła na mszę wieczorną w katedrze. W domu wyczerpana położyła się spać.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385" y="3721734"/>
            <a:ext cx="4558773" cy="303244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552" y="304800"/>
            <a:ext cx="3613482" cy="240664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6786" y="2489237"/>
            <a:ext cx="2540743" cy="366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506720" y="-158968"/>
            <a:ext cx="5154613" cy="37922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dirty="0"/>
              <a:t>Kiedy w sobotę rano znowu obudziła się w swoim łóżku, zrezygnowana poszła pod franciszkański klasztor.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81324" cy="426021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536" y="3474283"/>
            <a:ext cx="5607121" cy="330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4297779"/>
            <a:ext cx="5291787" cy="236545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411" y="119380"/>
            <a:ext cx="4307096" cy="2864394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06456" y="261620"/>
            <a:ext cx="5195997" cy="5735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Zastała tam zniecierpliwioną Jałmużnę, a zaraz po niej przywlókł się wycieńczony Post. - Oddałam tyle pieniędzy! - krzyczała Jałmużna. - I nic! - Modliłam się trzy dni, prawie bez przerwy - żaliła się Modlitwa. Post nie był w stanie nic powiedzieć. Zmęczony usiadł na ławce.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2092960"/>
            <a:ext cx="4286816" cy="25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8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210075" y="345440"/>
            <a:ext cx="4687046" cy="56997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800" dirty="0" smtClean="0"/>
              <a:t> </a:t>
            </a:r>
            <a:r>
              <a:rPr lang="pl-PL" sz="3200" dirty="0"/>
              <a:t>Kiedy tak krzyczały i żaliły się na przemian, zobaczyły postać, idącą do nich uliczką. Nie znały jej, ale ona wyraźnie wiedziała, kim są. - Jestem Miłość - przedstawiła się postać. - Przysłał mnie Bóg.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413" y="248232"/>
            <a:ext cx="5124450" cy="3429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253" y="2947776"/>
            <a:ext cx="3727344" cy="37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8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579120" y="132080"/>
            <a:ext cx="4318000" cy="6604000"/>
          </a:xfrm>
        </p:spPr>
        <p:txBody>
          <a:bodyPr>
            <a:noAutofit/>
          </a:bodyPr>
          <a:lstStyle/>
          <a:p>
            <a:r>
              <a:rPr lang="pl-PL" sz="2800" dirty="0"/>
              <a:t>Modlitwa i Jałmużna podeszły bliżej. Nawet Post wstał z ławki. - To przekaż Mu - zaczęła Jałmużna - że mamy tego wszystkiego dosyć! - Sami Mu powiecie. - Uśmiechnęła się Miłość. - Jak tylko znajdziecie się w Niebie. - O nie! - krzyknęła Modlitwa. - Mam dosyć klęczenia!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920" y="1347190"/>
            <a:ext cx="6737058" cy="490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1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661" y="589280"/>
            <a:ext cx="923865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9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28"/>
            <a:ext cx="4304149" cy="285927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423" y="925950"/>
            <a:ext cx="3671776" cy="448464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292" y="4492547"/>
            <a:ext cx="5291787" cy="2365453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9320" y="579120"/>
            <a:ext cx="3750826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 </a:t>
            </a:r>
            <a:r>
              <a:rPr lang="pl-PL" sz="3200" dirty="0"/>
              <a:t>Ależ kochani - mówiła Miłość. - Teraz już będzie inaczej. Do tej pory zabrakło wam jednego. Zabrakło wam Miłości. Bez Miłości nie można dostać się do Nieba.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1280" y="3440942"/>
            <a:ext cx="3990896" cy="23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17920" y="558800"/>
            <a:ext cx="5510213" cy="5882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200" dirty="0"/>
              <a:t>- Jak dawać pieniądze - Miłość zwróciła się w stronę Jałmużny - to z miłością i bezinteresownie. - Jak pościć - ciągnęła - to z miłością i radośnie. - Jak modlić się... - Tak, wiem - wyszeptała Modlitwa. - Z miłością i nie na pokaz.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" y="2153920"/>
            <a:ext cx="5797973" cy="32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2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2"/>
          </p:nvPr>
        </p:nvSpPr>
        <p:spPr>
          <a:xfrm>
            <a:off x="8166538" y="436880"/>
            <a:ext cx="3527622" cy="6421120"/>
          </a:xfrm>
        </p:spPr>
        <p:txBody>
          <a:bodyPr>
            <a:noAutofit/>
          </a:bodyPr>
          <a:lstStyle/>
          <a:p>
            <a:pPr algn="ctr"/>
            <a:r>
              <a:rPr lang="pl-PL" sz="3600" dirty="0"/>
              <a:t>Do Niedzieli Palmowej zostało jeszcze wiele dni. Post, Modlitwa i Jałmużna mieli dużo czasu, aby się zmienić. Pomogła im Miłość.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44" y="92635"/>
            <a:ext cx="4768798" cy="372752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455" y="1721995"/>
            <a:ext cx="4813863" cy="321080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04" y="4004121"/>
            <a:ext cx="4837083" cy="28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/>
              <a:t>Razem zdobyli Niebo</a:t>
            </a:r>
            <a:br>
              <a:rPr lang="pl-PL" sz="4400" b="1" dirty="0"/>
            </a:b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92240" y="2052918"/>
            <a:ext cx="3557613" cy="4195481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" y="1589088"/>
            <a:ext cx="4762500" cy="364807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00" y="1231308"/>
            <a:ext cx="6847840" cy="501709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793" y="4378643"/>
            <a:ext cx="8976464" cy="24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3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637" y="96726"/>
            <a:ext cx="4967923" cy="69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199" y="535632"/>
            <a:ext cx="8678402" cy="578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155" y="0"/>
            <a:ext cx="4521701" cy="680348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10" y="1447800"/>
            <a:ext cx="48577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15122"/>
          </a:xfrm>
        </p:spPr>
        <p:txBody>
          <a:bodyPr/>
          <a:lstStyle/>
          <a:p>
            <a:pPr algn="ctr"/>
            <a:r>
              <a:rPr lang="pl-PL" b="1" dirty="0" smtClean="0"/>
              <a:t>DROGA KRZYŻOWA</a:t>
            </a:r>
            <a:br>
              <a:rPr lang="pl-PL" b="1" dirty="0" smtClean="0"/>
            </a:br>
            <a:r>
              <a:rPr lang="pl-PL" b="1" dirty="0" smtClean="0"/>
              <a:t>W KAŻDY PIĄTEK WIELKIEGO POSTU </a:t>
            </a:r>
            <a:br>
              <a:rPr lang="pl-PL" b="1" dirty="0" smtClean="0"/>
            </a:br>
            <a:endParaRPr lang="pl-PL" b="1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93" y="1940560"/>
            <a:ext cx="5654808" cy="3761513"/>
          </a:xfrm>
          <a:prstGeom prst="rect">
            <a:avLst/>
          </a:prstGeom>
        </p:spPr>
      </p:pic>
      <p:pic>
        <p:nvPicPr>
          <p:cNvPr id="10" name="Symbol zastępczy zawartości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648" y="2946400"/>
            <a:ext cx="6673932" cy="380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817" y="352424"/>
            <a:ext cx="7315200" cy="41148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08" y="1229360"/>
            <a:ext cx="551497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2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1087"/>
            <a:ext cx="12227981" cy="498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67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349</TotalTime>
  <Words>1396</Words>
  <Application>Microsoft Office PowerPoint</Application>
  <PresentationFormat>Panoramiczny</PresentationFormat>
  <Paragraphs>30</Paragraphs>
  <Slides>35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0" baseType="lpstr">
      <vt:lpstr>Arial</vt:lpstr>
      <vt:lpstr>Calibri</vt:lpstr>
      <vt:lpstr>Century Gothic</vt:lpstr>
      <vt:lpstr>Wingdings 3</vt:lpstr>
      <vt:lpstr>Jon</vt:lpstr>
      <vt:lpstr>Prezentacja programu PowerPoint</vt:lpstr>
      <vt:lpstr>ŚRODA POPIELCOWA ROZPOCZYNA WIELKI POST</vt:lpstr>
      <vt:lpstr>OPOWIADANIE WIELKOPOSTNE</vt:lpstr>
      <vt:lpstr>W Środę Popielcową rano przy klasztorze ojców franciszkanów spotkali się: Post, Modlitwa i Jałmużna. </vt:lpstr>
      <vt:lpstr>- Wybieram się do Nieba - zaczął Post. - Myślę, że góra trzy dni i znajdę się tam. - Trzy dni! Też mi coś - prychnęła Jałmużna. - Ja zasłużę na Niebo w dwa dni! Modlitwa nic nie powiedziała, ale w duchu była przekonana, że już jutro będzie w Niebie. I tak, w Środę Popielcową pod klasztorem ojców franciszkanów Post, Modlitwa i Jałmużna postanowili jak najszybciej zasłużyć na Niebo. </vt:lpstr>
      <vt:lpstr>Prezentacja programu PowerPoint</vt:lpstr>
      <vt:lpstr>Prezentacja programu PowerPoint</vt:lpstr>
      <vt:lpstr>Prezentacja programu PowerPoint</vt:lpstr>
      <vt:lpstr>W sobotę rano nie mógł się obudzić. Czuł się źle, a to znaczyło, że na pewno nie był w Niebie. Jeżeli tak radykalny post nie pomógł, to co jeszcze mógł zrobić? </vt:lpstr>
      <vt:lpstr>Prezentacja programu PowerPoint</vt:lpstr>
      <vt:lpstr>Prezentacja programu PowerPoint</vt:lpstr>
      <vt:lpstr>Prezentacja programu PowerPoint</vt:lpstr>
      <vt:lpstr>Prezentacja programu PowerPoint</vt:lpstr>
      <vt:lpstr>W piątek rano Jałmużnę oślepił blask światła. - Niebo... - wyszeptała, mrużąc oczy. Jakże była zła, gdy okazało się, że to tylko wiosenne słońce. - Jak to możliwe! - złościła się. - Tyle pieniędzy i nic?!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Razem zdobyli Niebo </vt:lpstr>
      <vt:lpstr>Prezentacja programu PowerPoint</vt:lpstr>
      <vt:lpstr>Prezentacja programu PowerPoint</vt:lpstr>
      <vt:lpstr>Prezentacja programu PowerPoint</vt:lpstr>
      <vt:lpstr>DROGA KRZYŻOWA W KAŻDY PIĄTEK WIELKIEGO POSTU  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Bajka o  </dc:title>
  <dc:creator>Renata</dc:creator>
  <cp:lastModifiedBy>Nauczyciele</cp:lastModifiedBy>
  <cp:revision>35</cp:revision>
  <dcterms:created xsi:type="dcterms:W3CDTF">2019-03-03T18:44:24Z</dcterms:created>
  <dcterms:modified xsi:type="dcterms:W3CDTF">2019-03-04T08:37:33Z</dcterms:modified>
</cp:coreProperties>
</file>