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054"/>
    <p:restoredTop sz="94679"/>
  </p:normalViewPr>
  <p:slideViewPr>
    <p:cSldViewPr snapToGrid="0" snapToObjects="1">
      <p:cViewPr varScale="1">
        <p:scale>
          <a:sx n="54" d="100"/>
          <a:sy n="54" d="100"/>
        </p:scale>
        <p:origin x="232" y="1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E2AF6B-321A-7646-AE44-78CDAB596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DFE1611-E801-F543-96F6-B7E2A8E71B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E1DC06D-9A23-0048-987A-097F9E3A2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2363-254C-6842-9063-56E5519D5D04}" type="datetimeFigureOut">
              <a:rPr lang="pl-PL" smtClean="0"/>
              <a:t>16.03.2020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D4B67F9-797B-3A4D-B86D-15467DA4E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1009B72-8AC1-E943-9959-1D12B8C78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BC03-E338-4F41-8E9F-936B229022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8519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B85AFB-5818-5846-BB20-7BFEEF716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D21286-7E0F-FA4A-B923-C0C249993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7FD1A54-C9DC-1044-90BD-0237919CE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2363-254C-6842-9063-56E5519D5D04}" type="datetimeFigureOut">
              <a:rPr lang="pl-PL" smtClean="0"/>
              <a:t>16.03.2020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5C1263B-4230-284D-9620-B9719B4F6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5880D0C-28B3-2246-AD79-12346CA61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BC03-E338-4F41-8E9F-936B229022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1939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19E1B1-4B2B-A74F-B01A-58484ED38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1E4D122-B8FA-6A4A-83C7-E2EF307E4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938321E-3538-4D47-BB46-197C4493A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2363-254C-6842-9063-56E5519D5D04}" type="datetimeFigureOut">
              <a:rPr lang="pl-PL" smtClean="0"/>
              <a:t>16.03.2020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CCE734F-E57D-D846-B548-E78E74F06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A0B3229-B373-DC49-A16E-95D9AB4BF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BC03-E338-4F41-8E9F-936B229022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0430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145863-7F20-B844-AA02-10963B37E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269911-5618-AA4F-AFD7-1A56620AD5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5C2B6A1-88D5-604A-BDDA-27DBBDCF5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B3C0152-56C7-5848-BB74-B629A3B71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2363-254C-6842-9063-56E5519D5D04}" type="datetimeFigureOut">
              <a:rPr lang="pl-PL" smtClean="0"/>
              <a:t>16.03.2020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42CBB26-49DD-6C44-B048-A35FAB7EA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9DCCC89-4A93-1241-9983-8BDA4DB49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BC03-E338-4F41-8E9F-936B229022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3491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64688A-FB4B-C647-A215-3265AC85D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781316E-6366-FD4B-990F-C3DE24F38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66CA476-393A-B744-B732-3753E866EE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63ECED6-F873-E143-BE47-96C32E19FD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DB43CC3-23F9-3A41-8210-8B4CFA16A2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E4ADA163-0B64-8940-8316-1C3BB7760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2363-254C-6842-9063-56E5519D5D04}" type="datetimeFigureOut">
              <a:rPr lang="pl-PL" smtClean="0"/>
              <a:t>16.03.2020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A1792E8-2978-E64F-AD52-EB5BCB108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F2EE547-4F3C-A348-B5E4-11A9DBB9F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BC03-E338-4F41-8E9F-936B229022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3644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057EB4-3C3F-B34E-A8FA-85379D110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9C483A0-1689-F640-9334-3C2C12815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2363-254C-6842-9063-56E5519D5D04}" type="datetimeFigureOut">
              <a:rPr lang="pl-PL" smtClean="0"/>
              <a:t>16.03.2020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8718B1C-63CD-8D41-A785-F81E3D7AC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F635815B-1B1D-B843-8716-98D17610E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BC03-E338-4F41-8E9F-936B229022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4699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CD8F3A2E-A0F3-B94D-8B38-EA77EBBB0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2363-254C-6842-9063-56E5519D5D04}" type="datetimeFigureOut">
              <a:rPr lang="pl-PL" smtClean="0"/>
              <a:t>16.03.2020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20F500AF-C28F-1443-9624-2AF69BC87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7E71B57-26D3-1B4D-97CA-08FA7D439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BC03-E338-4F41-8E9F-936B229022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375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79855D-CE37-5F49-98D8-06CEB3879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08CDAF-99CA-444E-B006-BDC72F6BA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1EF117D-55E1-874C-93F0-8CE34DF92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B34B606-3E25-1D45-AE78-D410C336A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2363-254C-6842-9063-56E5519D5D04}" type="datetimeFigureOut">
              <a:rPr lang="pl-PL" smtClean="0"/>
              <a:t>16.03.2020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AA67A4C-9CEA-C94A-8D17-EF44BE07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8DC97A9-4B6B-3543-854F-CB7C297F3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BC03-E338-4F41-8E9F-936B229022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5648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F49945-E249-1943-A092-4DECBEC1B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F3C9D14-B390-4D46-869F-BAC8834D1C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AD5B59C-02D8-4147-A4DE-746918038E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BBF9FFF-BC98-E046-89A7-EC028C4DE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2363-254C-6842-9063-56E5519D5D04}" type="datetimeFigureOut">
              <a:rPr lang="pl-PL" smtClean="0"/>
              <a:t>16.03.2020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F728027-4EF7-AB49-B9D4-8659CD5EC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3A20F64-A504-6446-999A-78F829991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BC03-E338-4F41-8E9F-936B229022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973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FCEA86-596E-6840-B50F-3642C54B5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4E21E9C-A4A1-094D-84B2-BB26D27E9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DDB86D4-21D4-EC4C-9D21-1D4F419B1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2363-254C-6842-9063-56E5519D5D04}" type="datetimeFigureOut">
              <a:rPr lang="pl-PL" smtClean="0"/>
              <a:t>16.03.2020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54381CD-B2B3-D74B-AB4C-3FA1C5CEF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05D5FAF-DB4D-B743-BFEB-18819714B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BC03-E338-4F41-8E9F-936B229022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4977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86A0D2F-872C-3840-9232-2B6E1191C5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8750832-AD18-6E41-B98E-C50FA6217E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4C94637-2611-5A4F-9C35-B7FBA957A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2363-254C-6842-9063-56E5519D5D04}" type="datetimeFigureOut">
              <a:rPr lang="pl-PL" smtClean="0"/>
              <a:t>16.03.2020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8709EBC-B85F-3E4D-8F3A-70FE0CD90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8279D95-1EE4-6C4E-BB49-2B3EF6A17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BC03-E338-4F41-8E9F-936B229022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2822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2CE3483-9412-D540-A39D-FE0D63EBE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4C5F392-A07A-8F45-97B5-B37815F0C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7E0A6FB-D206-804B-A4B5-8DA7040752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42363-254C-6842-9063-56E5519D5D04}" type="datetimeFigureOut">
              <a:rPr lang="pl-PL" smtClean="0"/>
              <a:t>16.03.2020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0211A7C-ECBF-C04C-9EF1-6C7B70852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2D73918-296E-554E-B206-75F91AA6A5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7BC03-E338-4F41-8E9F-936B229022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312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1-WSOR6lh4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14F4D6AF-C1D7-634C-9DDD-A61230C907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Obraz 2" descr="Obraz zawierający pociąg, żywność&#10;&#10;Opis wygenerowany automatycznie">
            <a:extLst>
              <a:ext uri="{FF2B5EF4-FFF2-40B4-BE49-F238E27FC236}">
                <a16:creationId xmlns:a16="http://schemas.microsoft.com/office/drawing/2014/main" id="{C7735247-8A4C-744A-932D-3A2D8E909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18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DABCC9-0E3C-354B-8976-689CF468BB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C61F0A1-6A3E-9B4A-9C70-6C8E2EC2CF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 descr="Obraz zawierający trawa, pies, zewnętrzne, osoba&#10;&#10;Opis wygenerowany automatycznie">
            <a:extLst>
              <a:ext uri="{FF2B5EF4-FFF2-40B4-BE49-F238E27FC236}">
                <a16:creationId xmlns:a16="http://schemas.microsoft.com/office/drawing/2014/main" id="{45A0EF72-1AF5-2A42-BD2E-A40B35B0F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 descr="Obraz zawierający trawa, pies, zewnętrzne, osoba&#10;&#10;Opis wygenerowany automatycznie">
            <a:extLst>
              <a:ext uri="{FF2B5EF4-FFF2-40B4-BE49-F238E27FC236}">
                <a16:creationId xmlns:a16="http://schemas.microsoft.com/office/drawing/2014/main" id="{6FD20F95-36D5-6C4B-A394-B908EAE45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807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niebo&#10;&#10;Opis wygenerowany automatycznie">
            <a:extLst>
              <a:ext uri="{FF2B5EF4-FFF2-40B4-BE49-F238E27FC236}">
                <a16:creationId xmlns:a16="http://schemas.microsoft.com/office/drawing/2014/main" id="{4A1748C3-D57C-2649-8162-41E1D42BE4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Obraz 2" descr="Obraz zawierający zewnętrzne, znak, mężczyzna, stop&#10;&#10;Opis wygenerowany automatycznie">
            <a:extLst>
              <a:ext uri="{FF2B5EF4-FFF2-40B4-BE49-F238E27FC236}">
                <a16:creationId xmlns:a16="http://schemas.microsoft.com/office/drawing/2014/main" id="{1E45A1DD-5D0A-FA4B-A362-812FF388B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7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niebo, zewnętrzne, drzewo&#10;&#10;Opis wygenerowany automatycznie">
            <a:extLst>
              <a:ext uri="{FF2B5EF4-FFF2-40B4-BE49-F238E27FC236}">
                <a16:creationId xmlns:a16="http://schemas.microsoft.com/office/drawing/2014/main" id="{EB810E76-FDEF-0F43-8D53-7104441415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Obraz 2" descr="Obraz zawierający zewnętrzne, mężczyzna, jazda, kobieta&#10;&#10;Opis wygenerowany automatycznie">
            <a:extLst>
              <a:ext uri="{FF2B5EF4-FFF2-40B4-BE49-F238E27FC236}">
                <a16:creationId xmlns:a16="http://schemas.microsoft.com/office/drawing/2014/main" id="{9A9CF705-2131-B14E-A35C-F9385343A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34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niebo&#10;&#10;Opis wygenerowany automatycznie">
            <a:extLst>
              <a:ext uri="{FF2B5EF4-FFF2-40B4-BE49-F238E27FC236}">
                <a16:creationId xmlns:a16="http://schemas.microsoft.com/office/drawing/2014/main" id="{6D51C25A-9C46-D64D-AD94-6646137A6C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Obraz 2" descr="Obraz zawierający stół&#10;&#10;Opis wygenerowany automatycznie">
            <a:extLst>
              <a:ext uri="{FF2B5EF4-FFF2-40B4-BE49-F238E27FC236}">
                <a16:creationId xmlns:a16="http://schemas.microsoft.com/office/drawing/2014/main" id="{81F212CC-5321-4046-8088-8BD8640E6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443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Obraz zawierający siedzi, stół, biały, duży&#10;&#10;Opis wygenerowany automatycznie">
            <a:extLst>
              <a:ext uri="{FF2B5EF4-FFF2-40B4-BE49-F238E27FC236}">
                <a16:creationId xmlns:a16="http://schemas.microsoft.com/office/drawing/2014/main" id="{D75D622A-7687-4740-9C84-BB79D941B0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945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niebo, półka, książka&#10;&#10;Opis wygenerowany automatycznie">
            <a:extLst>
              <a:ext uri="{FF2B5EF4-FFF2-40B4-BE49-F238E27FC236}">
                <a16:creationId xmlns:a16="http://schemas.microsoft.com/office/drawing/2014/main" id="{1712D223-E1D4-FF40-89B2-BB62D08C28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358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niebo, zewnętrzne, osoba&#10;&#10;Opis wygenerowany automatycznie">
            <a:extLst>
              <a:ext uri="{FF2B5EF4-FFF2-40B4-BE49-F238E27FC236}">
                <a16:creationId xmlns:a16="http://schemas.microsoft.com/office/drawing/2014/main" id="{3285510A-ED5B-9F4A-BA0F-33B2281481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E5AD2E9C-FFBD-F54E-B1E9-0D4607622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487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EBB2A96C-2C27-BF4C-8FC1-56EFB763E6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Obraz 2" descr="Obraz zawierający osoba, mężczyzna, trzymający, młode&#10;&#10;Opis wygenerowany automatycznie">
            <a:extLst>
              <a:ext uri="{FF2B5EF4-FFF2-40B4-BE49-F238E27FC236}">
                <a16:creationId xmlns:a16="http://schemas.microsoft.com/office/drawing/2014/main" id="{0002408A-7456-FB49-B4D9-BC923B93B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511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D0773CC-B6CE-4248-B250-5BCA95C932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Obraz 2" descr="Obraz zawierający tekst, trzymający, stół, kobieta&#10;&#10;Opis wygenerowany automatycznie">
            <a:extLst>
              <a:ext uri="{FF2B5EF4-FFF2-40B4-BE49-F238E27FC236}">
                <a16:creationId xmlns:a16="http://schemas.microsoft.com/office/drawing/2014/main" id="{5F0F71D3-2BD6-4C48-BB8A-23141E874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692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tekst&#10;&#10;Opis wygenerowany automatycznie">
            <a:extLst>
              <a:ext uri="{FF2B5EF4-FFF2-40B4-BE49-F238E27FC236}">
                <a16:creationId xmlns:a16="http://schemas.microsoft.com/office/drawing/2014/main" id="{6212789D-2A8E-5E4E-829D-3231E10CA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774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osoba, wewnątrz, kobieta&#10;&#10;Opis wygenerowany automatycznie">
            <a:extLst>
              <a:ext uri="{FF2B5EF4-FFF2-40B4-BE49-F238E27FC236}">
                <a16:creationId xmlns:a16="http://schemas.microsoft.com/office/drawing/2014/main" id="{9F3808E2-1AC6-0346-9885-CF70965389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Obraz 2" descr="Obraz zawierający osoba, wewnątrz, kobieta, kuchnia&#10;&#10;Opis wygenerowany automatycznie">
            <a:extLst>
              <a:ext uri="{FF2B5EF4-FFF2-40B4-BE49-F238E27FC236}">
                <a16:creationId xmlns:a16="http://schemas.microsoft.com/office/drawing/2014/main" id="{8B763433-B5FF-A349-9209-9036D619C6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621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drzewo, trawa, zewnętrzne, mały&#10;&#10;Opis wygenerowany automatycznie">
            <a:extLst>
              <a:ext uri="{FF2B5EF4-FFF2-40B4-BE49-F238E27FC236}">
                <a16:creationId xmlns:a16="http://schemas.microsoft.com/office/drawing/2014/main" id="{906C5AE1-1DE4-B144-A24D-013384E27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Obraz 2" descr="Obraz zawierający zewnętrzne, trawa, znak, trzymający&#10;&#10;Opis wygenerowany automatycznie">
            <a:extLst>
              <a:ext uri="{FF2B5EF4-FFF2-40B4-BE49-F238E27FC236}">
                <a16:creationId xmlns:a16="http://schemas.microsoft.com/office/drawing/2014/main" id="{6F66F925-7ADF-904A-A761-B33381AF8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69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osoba, wewnątrz, ściana, mały&#10;&#10;Opis wygenerowany automatycznie">
            <a:extLst>
              <a:ext uri="{FF2B5EF4-FFF2-40B4-BE49-F238E27FC236}">
                <a16:creationId xmlns:a16="http://schemas.microsoft.com/office/drawing/2014/main" id="{0E79E580-3497-B54D-A138-ABB2DD76EA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Obraz 2" descr="Obraz zawierający wewnątrz, stół, osoba, mały&#10;&#10;Opis wygenerowany automatycznie">
            <a:extLst>
              <a:ext uri="{FF2B5EF4-FFF2-40B4-BE49-F238E27FC236}">
                <a16:creationId xmlns:a16="http://schemas.microsoft.com/office/drawing/2014/main" id="{2D72D7A3-EBA2-8A44-9032-0479B763F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378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osoba, wewnątrz, ściana, podłoże&#10;&#10;Opis wygenerowany automatycznie">
            <a:extLst>
              <a:ext uri="{FF2B5EF4-FFF2-40B4-BE49-F238E27FC236}">
                <a16:creationId xmlns:a16="http://schemas.microsoft.com/office/drawing/2014/main" id="{BEBB58FC-E805-4B42-8FB6-252AE57633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Obraz 2" descr="Obraz zawierający osoba, mężczyzna, stojące, przód&#10;&#10;Opis wygenerowany automatycznie">
            <a:extLst>
              <a:ext uri="{FF2B5EF4-FFF2-40B4-BE49-F238E27FC236}">
                <a16:creationId xmlns:a16="http://schemas.microsoft.com/office/drawing/2014/main" id="{903F6BD5-FA6E-ED47-B26A-AC268EFD8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313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kot, podłoże, wewnątrz, siedzi&#10;&#10;Opis wygenerowany automatycznie">
            <a:extLst>
              <a:ext uri="{FF2B5EF4-FFF2-40B4-BE49-F238E27FC236}">
                <a16:creationId xmlns:a16="http://schemas.microsoft.com/office/drawing/2014/main" id="{11653C01-A8DA-DE4A-A6A7-D4CF590E00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Obraz 2" descr="Obraz zawierający kot, stół, siedzi, pomarańczowy&#10;&#10;Opis wygenerowany automatycznie">
            <a:extLst>
              <a:ext uri="{FF2B5EF4-FFF2-40B4-BE49-F238E27FC236}">
                <a16:creationId xmlns:a16="http://schemas.microsoft.com/office/drawing/2014/main" id="{0B451043-34B9-0546-81A3-82BE5D265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048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ściana, wewnątrz, osoba, podłoże&#10;&#10;Opis wygenerowany automatycznie">
            <a:extLst>
              <a:ext uri="{FF2B5EF4-FFF2-40B4-BE49-F238E27FC236}">
                <a16:creationId xmlns:a16="http://schemas.microsoft.com/office/drawing/2014/main" id="{07D451B5-429A-EC43-830C-30294E77C5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Obraz 2" descr="Obraz zawierający wewnątrz, osoba, laptop, stół&#10;&#10;Opis wygenerowany automatycznie">
            <a:extLst>
              <a:ext uri="{FF2B5EF4-FFF2-40B4-BE49-F238E27FC236}">
                <a16:creationId xmlns:a16="http://schemas.microsoft.com/office/drawing/2014/main" id="{D1EA8640-17C1-4F46-BBCD-D8938CA27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547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niebo, płot, zewnętrzne, osoba&#10;&#10;Opis wygenerowany automatycznie">
            <a:extLst>
              <a:ext uri="{FF2B5EF4-FFF2-40B4-BE49-F238E27FC236}">
                <a16:creationId xmlns:a16="http://schemas.microsoft.com/office/drawing/2014/main" id="{5ADF09BA-06A9-964F-AD59-7C50D157B7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Obraz 2" descr="Obraz zawierający zewnętrzne, płot, osoba, znak&#10;&#10;Opis wygenerowany automatycznie">
            <a:extLst>
              <a:ext uri="{FF2B5EF4-FFF2-40B4-BE49-F238E27FC236}">
                <a16:creationId xmlns:a16="http://schemas.microsoft.com/office/drawing/2014/main" id="{D6480548-C221-F440-A495-294B93812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31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9BF4772-DA31-F447-8A1B-22BF3B0CF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ZAŚPIEWAJMY</a:t>
            </a:r>
            <a:br>
              <a:rPr lang="en-US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zh-CN" altLang="en-US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我们唱歌！</a:t>
            </a:r>
            <a:endParaRPr lang="en-US" kern="120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EE4DAA9-FDFD-3B4B-AB30-8890F8707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pl-PL" sz="2400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pl-PL" sz="2400" dirty="0">
                <a:hlinkClick r:id="rId2"/>
              </a:rPr>
              <a:t>https://www.youtube.com/watch?v=q1-WSOR6lh4</a:t>
            </a:r>
            <a:endParaRPr lang="en-US" sz="2400" kern="12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155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CA2EC905-7375-B14D-BCC1-17C860256F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43278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</Words>
  <Application>Microsoft Macintosh PowerPoint</Application>
  <PresentationFormat>Panoramiczny</PresentationFormat>
  <Paragraphs>3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ZAŚPIEWAJMY 我们唱歌！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Martyna Krasińska</dc:creator>
  <cp:lastModifiedBy>Martyna Krasińska</cp:lastModifiedBy>
  <cp:revision>1</cp:revision>
  <dcterms:created xsi:type="dcterms:W3CDTF">2020-03-16T14:50:31Z</dcterms:created>
  <dcterms:modified xsi:type="dcterms:W3CDTF">2020-03-16T14:53:36Z</dcterms:modified>
</cp:coreProperties>
</file>