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8" r:id="rId1"/>
  </p:sldMasterIdLst>
  <p:sldIdLst>
    <p:sldId id="256" r:id="rId2"/>
    <p:sldId id="258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A080-21DB-4611-AD91-08D69152992E}" type="datetimeFigureOut">
              <a:rPr lang="pl-PL" smtClean="0"/>
              <a:t>20.03.2020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B7DE-5DD8-4A25-A227-D7E617D9B7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10021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A080-21DB-4611-AD91-08D69152992E}" type="datetimeFigureOut">
              <a:rPr lang="pl-PL" smtClean="0"/>
              <a:t>20.03.2020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B7DE-5DD8-4A25-A227-D7E617D9B7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43059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A080-21DB-4611-AD91-08D69152992E}" type="datetimeFigureOut">
              <a:rPr lang="pl-PL" smtClean="0"/>
              <a:t>20.03.2020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B7DE-5DD8-4A25-A227-D7E617D9B7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56496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A080-21DB-4611-AD91-08D69152992E}" type="datetimeFigureOut">
              <a:rPr lang="pl-PL" smtClean="0"/>
              <a:t>20.03.2020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B7DE-5DD8-4A25-A227-D7E617D9B7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47946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A080-21DB-4611-AD91-08D69152992E}" type="datetimeFigureOut">
              <a:rPr lang="pl-PL" smtClean="0"/>
              <a:t>20.03.2020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B7DE-5DD8-4A25-A227-D7E617D9B7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97369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A080-21DB-4611-AD91-08D69152992E}" type="datetimeFigureOut">
              <a:rPr lang="pl-PL" smtClean="0"/>
              <a:t>20.03.2020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B7DE-5DD8-4A25-A227-D7E617D9B7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37964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A080-21DB-4611-AD91-08D69152992E}" type="datetimeFigureOut">
              <a:rPr lang="pl-PL" smtClean="0"/>
              <a:t>20.03.2020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B7DE-5DD8-4A25-A227-D7E617D9B7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24136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A080-21DB-4611-AD91-08D69152992E}" type="datetimeFigureOut">
              <a:rPr lang="pl-PL" smtClean="0"/>
              <a:t>20.03.2020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B7DE-5DD8-4A25-A227-D7E617D9B7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15736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B7DE-5DD8-4A25-A227-D7E617D9B72B}" type="slidenum">
              <a:rPr lang="pl-PL" smtClean="0"/>
              <a:t>‹#›</a:t>
            </a:fld>
            <a:endParaRPr lang="pl-P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A080-21DB-4611-AD91-08D69152992E}" type="datetimeFigureOut">
              <a:rPr lang="pl-PL" smtClean="0"/>
              <a:t>20.03.2020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58116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A080-21DB-4611-AD91-08D69152992E}" type="datetimeFigureOut">
              <a:rPr lang="pl-PL" smtClean="0"/>
              <a:t>20.03.2020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B7DE-5DD8-4A25-A227-D7E617D9B7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00479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A080-21DB-4611-AD91-08D69152992E}" type="datetimeFigureOut">
              <a:rPr lang="pl-PL" smtClean="0"/>
              <a:t>20.03.2020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B7DE-5DD8-4A25-A227-D7E617D9B72B}" type="slidenum">
              <a:rPr lang="pl-PL" smtClean="0"/>
              <a:t>‹#›</a:t>
            </a:fld>
            <a:endParaRPr lang="pl-PL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854069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A080-21DB-4611-AD91-08D69152992E}" type="datetimeFigureOut">
              <a:rPr lang="pl-PL" smtClean="0"/>
              <a:t>20.03.2020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B7DE-5DD8-4A25-A227-D7E617D9B7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023048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A080-21DB-4611-AD91-08D69152992E}" type="datetimeFigureOut">
              <a:rPr lang="pl-PL" smtClean="0"/>
              <a:t>20.03.2020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B7DE-5DD8-4A25-A227-D7E617D9B72B}" type="slidenum">
              <a:rPr lang="pl-PL" smtClean="0"/>
              <a:t>‹#›</a:t>
            </a:fld>
            <a:endParaRPr lang="pl-PL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550298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A080-21DB-4611-AD91-08D69152992E}" type="datetimeFigureOut">
              <a:rPr lang="pl-PL" smtClean="0"/>
              <a:t>20.03.2020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B7DE-5DD8-4A25-A227-D7E617D9B7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184551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A080-21DB-4611-AD91-08D69152992E}" type="datetimeFigureOut">
              <a:rPr lang="pl-PL" smtClean="0"/>
              <a:t>20.03.2020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B7DE-5DD8-4A25-A227-D7E617D9B7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505442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A080-21DB-4611-AD91-08D69152992E}" type="datetimeFigureOut">
              <a:rPr lang="pl-PL" smtClean="0"/>
              <a:t>20.03.2020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B7DE-5DD8-4A25-A227-D7E617D9B7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0660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C7A080-21DB-4611-AD91-08D69152992E}" type="datetimeFigureOut">
              <a:rPr lang="pl-PL" smtClean="0"/>
              <a:t>20.03.2020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0D5B7DE-5DD8-4A25-A227-D7E617D9B7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50498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8" r:id="rId10"/>
    <p:sldLayoutId id="2147483849" r:id="rId11"/>
    <p:sldLayoutId id="2147483850" r:id="rId12"/>
    <p:sldLayoutId id="2147483851" r:id="rId13"/>
    <p:sldLayoutId id="2147483852" r:id="rId14"/>
    <p:sldLayoutId id="2147483853" r:id="rId15"/>
    <p:sldLayoutId id="214748385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ingapps.org/display?v=p75und0ja18" TargetMode="External"/><Relationship Id="rId2" Type="http://schemas.openxmlformats.org/officeDocument/2006/relationships/hyperlink" Target="https://learningapps.org/8290983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docplayer.pl/72115588-Doktor-dolittle-i-jego-zwierzeta.html" TargetMode="External"/><Relationship Id="rId4" Type="http://schemas.openxmlformats.org/officeDocument/2006/relationships/hyperlink" Target="https://learningapps.org/view9534210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szaloneliczby.pl/ktora-godzina/" TargetMode="External"/><Relationship Id="rId2" Type="http://schemas.openxmlformats.org/officeDocument/2006/relationships/hyperlink" Target="https://szaloneliczby.pl/wskaz-zegar-z-godzina/" TargetMode="Externa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s://www.youtube.com/watch?v=wpz36D0WaDg" TargetMode="External"/><Relationship Id="rId5" Type="http://schemas.openxmlformats.org/officeDocument/2006/relationships/hyperlink" Target="https://szaloneliczby.pl/dni-tygodnia/" TargetMode="External"/><Relationship Id="rId4" Type="http://schemas.openxmlformats.org/officeDocument/2006/relationships/hyperlink" Target="https://szaloneliczby.pl/miesiac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ctrTitle"/>
          </p:nvPr>
        </p:nvSpPr>
        <p:spPr>
          <a:xfrm>
            <a:off x="1731084" y="320041"/>
            <a:ext cx="8915399" cy="974188"/>
          </a:xfrm>
        </p:spPr>
        <p:txBody>
          <a:bodyPr>
            <a:normAutofit/>
          </a:bodyPr>
          <a:lstStyle/>
          <a:p>
            <a:pPr algn="ctr"/>
            <a:r>
              <a:rPr lang="pl-PL" sz="3000" u="sng" dirty="0">
                <a:solidFill>
                  <a:srgbClr val="000000"/>
                </a:solidFill>
              </a:rPr>
              <a:t>Edukacja polonistyczna</a:t>
            </a:r>
            <a:endParaRPr lang="pl-PL" sz="3000" dirty="0"/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760412" y="1541809"/>
            <a:ext cx="8915399" cy="4408824"/>
          </a:xfrm>
        </p:spPr>
        <p:txBody>
          <a:bodyPr>
            <a:normAutofit/>
          </a:bodyPr>
          <a:lstStyle/>
          <a:p>
            <a:pPr marL="457200" indent="-457200" algn="l">
              <a:buAutoNum type="arabicPeriod"/>
            </a:pPr>
            <a:r>
              <a:rPr lang="pl-PL" sz="2200" dirty="0">
                <a:solidFill>
                  <a:schemeClr val="tx1"/>
                </a:solidFill>
              </a:rPr>
              <a:t>Doskonalenie umiejętności w zakresie edukacji polonistycznej.</a:t>
            </a:r>
          </a:p>
          <a:p>
            <a:pPr marL="4114800" lvl="8" indent="-457200" algn="l">
              <a:buAutoNum type="arabicPeriod"/>
            </a:pPr>
            <a:endParaRPr lang="pl-PL" dirty="0">
              <a:solidFill>
                <a:schemeClr val="tx1"/>
              </a:solidFill>
            </a:endParaRPr>
          </a:p>
          <a:p>
            <a:pPr algn="l"/>
            <a:r>
              <a:rPr lang="pl-PL" dirty="0">
                <a:solidFill>
                  <a:schemeClr val="tx1"/>
                </a:solidFill>
              </a:rPr>
              <a:t>   -  Zgadywanka ortograficzna </a:t>
            </a:r>
          </a:p>
          <a:p>
            <a:pPr algn="l"/>
            <a:r>
              <a:rPr lang="pl-PL" dirty="0">
                <a:solidFill>
                  <a:schemeClr val="tx1"/>
                </a:solidFill>
              </a:rPr>
              <a:t>      Na stronie </a:t>
            </a:r>
            <a:r>
              <a:rPr lang="pl-PL" dirty="0">
                <a:solidFill>
                  <a:schemeClr val="tx1"/>
                </a:solidFill>
                <a:hlinkClick r:id="rId2"/>
              </a:rPr>
              <a:t>https://learningapps.org/8290983</a:t>
            </a:r>
            <a:r>
              <a:rPr lang="pl-PL" dirty="0">
                <a:solidFill>
                  <a:schemeClr val="tx1"/>
                </a:solidFill>
              </a:rPr>
              <a:t> podpisz obrazki.</a:t>
            </a:r>
          </a:p>
          <a:p>
            <a:pPr algn="l"/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-  Części mowy – dopasuj wyrazy do części mowy</a:t>
            </a:r>
          </a:p>
          <a:p>
            <a:pPr algn="l"/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</a:t>
            </a:r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  <a:hlinkClick r:id="rId3"/>
              </a:rPr>
              <a:t>https://learningapps.org/display?v=p75und0ja18</a:t>
            </a:r>
            <a:endParaRPr lang="pl-PL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- Czas teraźniejszy, przeszły i przyszły  - dopasuj wyrazy do odpowiedniego czasu</a:t>
            </a:r>
          </a:p>
          <a:p>
            <a:pPr algn="l"/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</a:t>
            </a:r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  <a:hlinkClick r:id="rId4"/>
              </a:rPr>
              <a:t>https://learningapps.org/view9534210</a:t>
            </a:r>
            <a:endParaRPr lang="pl-PL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endParaRPr lang="pl-PL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Osoby, które nie mają lektury „Doktor Dolittle i jego zwierzęta” – link </a:t>
            </a:r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  <a:sym typeface="Wingdings" panose="05000000000000000000" pitchFamily="2" charset="2"/>
              </a:rPr>
              <a:t> </a:t>
            </a:r>
            <a:endParaRPr lang="pl-PL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</a:t>
            </a:r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  <a:hlinkClick r:id="rId5"/>
              </a:rPr>
              <a:t>https://docplayer.pl/72115588-Doktor-dolittle-i-jego-zwierzeta.html</a:t>
            </a:r>
            <a:endParaRPr lang="pl-PL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endParaRPr lang="pl-PL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endParaRPr lang="pl-P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9563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ymbol zastępczy tekstu 10"/>
          <p:cNvSpPr>
            <a:spLocks noGrp="1"/>
          </p:cNvSpPr>
          <p:nvPr>
            <p:ph type="body" idx="1"/>
          </p:nvPr>
        </p:nvSpPr>
        <p:spPr>
          <a:xfrm>
            <a:off x="535329" y="618978"/>
            <a:ext cx="9199514" cy="5613009"/>
          </a:xfrm>
        </p:spPr>
        <p:txBody>
          <a:bodyPr>
            <a:normAutofit/>
          </a:bodyPr>
          <a:lstStyle/>
          <a:p>
            <a:pPr algn="ctr"/>
            <a:r>
              <a:rPr lang="pl-PL" sz="3000" dirty="0">
                <a:solidFill>
                  <a:schemeClr val="tx1"/>
                </a:solidFill>
              </a:rPr>
              <a:t>         </a:t>
            </a:r>
            <a:r>
              <a:rPr lang="pl-PL" sz="3000" u="sng" dirty="0">
                <a:solidFill>
                  <a:schemeClr val="tx1"/>
                </a:solidFill>
              </a:rPr>
              <a:t>Edukacja matematyczna </a:t>
            </a:r>
          </a:p>
          <a:p>
            <a:endParaRPr lang="pl-PL" sz="300" dirty="0">
              <a:solidFill>
                <a:srgbClr val="000000"/>
              </a:solidFill>
            </a:endParaRPr>
          </a:p>
          <a:p>
            <a:r>
              <a:rPr lang="pl-PL" dirty="0">
                <a:solidFill>
                  <a:srgbClr val="000000"/>
                </a:solidFill>
              </a:rPr>
              <a:t>      -  Na stronach poćwicz godziny na zegarze. </a:t>
            </a:r>
          </a:p>
          <a:p>
            <a:r>
              <a:rPr lang="pl-PL" dirty="0">
                <a:solidFill>
                  <a:srgbClr val="000000"/>
                </a:solidFill>
                <a:hlinkClick r:id="rId2"/>
              </a:rPr>
              <a:t>https://szaloneliczby.pl/wskaz-zegar-z-godzina/</a:t>
            </a:r>
            <a:r>
              <a:rPr lang="pl-PL" dirty="0">
                <a:solidFill>
                  <a:srgbClr val="000000"/>
                </a:solidFill>
              </a:rPr>
              <a:t>  </a:t>
            </a:r>
          </a:p>
          <a:p>
            <a:r>
              <a:rPr lang="pl-PL" dirty="0">
                <a:solidFill>
                  <a:srgbClr val="000000"/>
                </a:solidFill>
                <a:hlinkClick r:id="rId3"/>
              </a:rPr>
              <a:t>https://szaloneliczby.pl/ktora-godzina/</a:t>
            </a:r>
            <a:r>
              <a:rPr lang="pl-PL" dirty="0">
                <a:solidFill>
                  <a:srgbClr val="000000"/>
                </a:solidFill>
              </a:rPr>
              <a:t> </a:t>
            </a:r>
          </a:p>
          <a:p>
            <a:r>
              <a:rPr lang="pl-PL" dirty="0">
                <a:solidFill>
                  <a:srgbClr val="000000"/>
                </a:solidFill>
              </a:rPr>
              <a:t>       - Na stronie </a:t>
            </a:r>
            <a:r>
              <a:rPr lang="pl-PL">
                <a:solidFill>
                  <a:srgbClr val="000000"/>
                </a:solidFill>
              </a:rPr>
              <a:t>poćwicz miesiące, dni tygodnia.</a:t>
            </a:r>
            <a:endParaRPr lang="pl-PL" dirty="0">
              <a:solidFill>
                <a:srgbClr val="000000"/>
              </a:solidFill>
            </a:endParaRPr>
          </a:p>
          <a:p>
            <a:r>
              <a:rPr lang="pl-PL" dirty="0">
                <a:solidFill>
                  <a:srgbClr val="000000"/>
                </a:solidFill>
                <a:hlinkClick r:id="rId4"/>
              </a:rPr>
              <a:t>https://szaloneliczby.pl/miesiace/</a:t>
            </a:r>
            <a:endParaRPr lang="pl-PL" dirty="0">
              <a:solidFill>
                <a:srgbClr val="000000"/>
              </a:solidFill>
            </a:endParaRPr>
          </a:p>
          <a:p>
            <a:r>
              <a:rPr lang="pl-PL" dirty="0">
                <a:solidFill>
                  <a:srgbClr val="000000"/>
                </a:solidFill>
                <a:hlinkClick r:id="rId5"/>
              </a:rPr>
              <a:t>https://szaloneliczby.pl/dni-tygodnia/</a:t>
            </a:r>
            <a:endParaRPr lang="pl-PL" dirty="0">
              <a:solidFill>
                <a:srgbClr val="000000"/>
              </a:solidFill>
            </a:endParaRPr>
          </a:p>
          <a:p>
            <a:endParaRPr lang="pl-PL" dirty="0">
              <a:solidFill>
                <a:srgbClr val="000000"/>
              </a:solidFill>
            </a:endParaRPr>
          </a:p>
          <a:p>
            <a:pPr algn="ctr"/>
            <a:r>
              <a:rPr lang="pl-PL" u="sng" dirty="0">
                <a:solidFill>
                  <a:schemeClr val="tx1"/>
                </a:solidFill>
              </a:rPr>
              <a:t>Jeśli wykonasz wszystkie zadania to przesyłam GRATISIK</a:t>
            </a:r>
            <a:endParaRPr lang="pl-PL" u="sng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algn="ctr"/>
            <a:r>
              <a:rPr lang="pl-PL" dirty="0">
                <a:solidFill>
                  <a:schemeClr val="tx1"/>
                </a:solidFill>
                <a:hlinkClick r:id="rId6"/>
              </a:rPr>
              <a:t>https://www.youtube.com/watch?v=wpz36D0WaDg</a:t>
            </a:r>
            <a:endParaRPr lang="pl-PL" dirty="0">
              <a:solidFill>
                <a:schemeClr val="tx1"/>
              </a:solidFill>
            </a:endParaRPr>
          </a:p>
          <a:p>
            <a:pPr algn="ctr"/>
            <a:r>
              <a:rPr lang="pl-PL" dirty="0">
                <a:solidFill>
                  <a:schemeClr val="tx1"/>
                </a:solidFill>
              </a:rPr>
              <a:t> /wiem kochani, że to wasza ulubiona piosenka </a:t>
            </a:r>
            <a:r>
              <a:rPr lang="pl-PL" dirty="0">
                <a:solidFill>
                  <a:schemeClr val="tx1"/>
                </a:solidFill>
                <a:sym typeface="Wingdings" panose="05000000000000000000" pitchFamily="2" charset="2"/>
              </a:rPr>
              <a:t>/</a:t>
            </a:r>
          </a:p>
          <a:p>
            <a:pPr algn="ctr"/>
            <a:endParaRPr lang="pl-PL" dirty="0">
              <a:solidFill>
                <a:schemeClr val="tx1"/>
              </a:solidFill>
            </a:endParaRPr>
          </a:p>
          <a:p>
            <a:pPr algn="ctr"/>
            <a:r>
              <a:rPr lang="pl-PL" dirty="0">
                <a:solidFill>
                  <a:schemeClr val="tx1"/>
                </a:solidFill>
              </a:rPr>
              <a:t>								</a:t>
            </a:r>
            <a:r>
              <a:rPr lang="pl-PL" dirty="0">
                <a:solidFill>
                  <a:schemeClr val="tx1"/>
                </a:solidFill>
                <a:sym typeface="Wingdings" panose="05000000000000000000" pitchFamily="2" charset="2"/>
              </a:rPr>
              <a:t>Pozdrawiam wszystkich i życzę miłego weekendu  </a:t>
            </a:r>
            <a:endParaRPr lang="pl-PL" dirty="0">
              <a:solidFill>
                <a:schemeClr val="tx1"/>
              </a:solidFill>
            </a:endParaRPr>
          </a:p>
          <a:p>
            <a:pPr algn="ctr"/>
            <a:endParaRPr lang="pl-PL" sz="2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6306727"/>
      </p:ext>
    </p:extLst>
  </p:cSld>
  <p:clrMapOvr>
    <a:masterClrMapping/>
  </p:clrMapOvr>
</p:sld>
</file>

<file path=ppt/theme/theme1.xml><?xml version="1.0" encoding="utf-8"?>
<a:theme xmlns:a="http://schemas.openxmlformats.org/drawingml/2006/main" name="Faseta">
  <a:themeElements>
    <a:clrScheme name="Fas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s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TM02900688[[fn=Faseta]]</Template>
  <TotalTime>102</TotalTime>
  <Words>183</Words>
  <Application>Microsoft Office PowerPoint</Application>
  <PresentationFormat>Panoramiczny</PresentationFormat>
  <Paragraphs>26</Paragraphs>
  <Slides>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</vt:i4>
      </vt:variant>
    </vt:vector>
  </HeadingPairs>
  <TitlesOfParts>
    <vt:vector size="7" baseType="lpstr">
      <vt:lpstr>Arial</vt:lpstr>
      <vt:lpstr>Trebuchet MS</vt:lpstr>
      <vt:lpstr>Wingdings</vt:lpstr>
      <vt:lpstr>Wingdings 3</vt:lpstr>
      <vt:lpstr>Faseta</vt:lpstr>
      <vt:lpstr>Edukacja polonistyczna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Edukacja polonistyczna</dc:title>
  <dc:creator>Marek</dc:creator>
  <cp:lastModifiedBy>Marek</cp:lastModifiedBy>
  <cp:revision>18</cp:revision>
  <dcterms:created xsi:type="dcterms:W3CDTF">2020-03-17T19:50:25Z</dcterms:created>
  <dcterms:modified xsi:type="dcterms:W3CDTF">2020-03-20T08:24:46Z</dcterms:modified>
</cp:coreProperties>
</file>