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1D2A65B-0111-4CE0-A265-74ED1EE30D57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295F420-8590-4835-8026-B7A82C72FC5B}" type="slidenum">
              <a:rPr lang="pl-PL" smtClean="0"/>
              <a:t>‹#›</a:t>
            </a:fld>
            <a:endParaRPr lang="pl-PL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38371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A65B-0111-4CE0-A265-74ED1EE30D57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5F420-8590-4835-8026-B7A82C72FC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2420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1D2A65B-0111-4CE0-A265-74ED1EE30D57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295F420-8590-4835-8026-B7A82C72FC5B}" type="slidenum">
              <a:rPr lang="pl-PL" smtClean="0"/>
              <a:t>‹#›</a:t>
            </a:fld>
            <a:endParaRPr lang="pl-PL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973778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A65B-0111-4CE0-A265-74ED1EE30D57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5F420-8590-4835-8026-B7A82C72FC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319126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A65B-0111-4CE0-A265-74ED1EE30D57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5F420-8590-4835-8026-B7A82C72FC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432954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A65B-0111-4CE0-A265-74ED1EE30D57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5F420-8590-4835-8026-B7A82C72FC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7880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A65B-0111-4CE0-A265-74ED1EE30D57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5F420-8590-4835-8026-B7A82C72FC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799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81D2A65B-0111-4CE0-A265-74ED1EE30D57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4295F420-8590-4835-8026-B7A82C72FC5B}" type="slidenum">
              <a:rPr lang="pl-PL" smtClean="0"/>
              <a:t>‹#›</a:t>
            </a:fld>
            <a:endParaRPr lang="pl-PL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3172367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81D2A65B-0111-4CE0-A265-74ED1EE30D57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4295F420-8590-4835-8026-B7A82C72FC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3286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A65B-0111-4CE0-A265-74ED1EE30D57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5F420-8590-4835-8026-B7A82C72FC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4560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A65B-0111-4CE0-A265-74ED1EE30D57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5F420-8590-4835-8026-B7A82C72FC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0932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1D2A65B-0111-4CE0-A265-74ED1EE30D57}" type="datetimeFigureOut">
              <a:rPr lang="pl-PL" smtClean="0"/>
              <a:t>18.03.2020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295F420-8590-4835-8026-B7A82C72FC5B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1418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sip.pl/e-spotkania/film-edukacyjny-moj-swiat/?fbclid=IwAR1YQqUYN7R6BJdxvDlcym14cHxMI__bKuxMu9RscSERJpdRBJCuxHJfU44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tzoo.pl/klasa3" TargetMode="External"/><Relationship Id="rId2" Type="http://schemas.openxmlformats.org/officeDocument/2006/relationships/hyperlink" Target="https://www.matzoo.pl/klasa4/dodawanie-w-zakresie-100-test_19_18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ordwall.net/pl/resource/746872/polski/przymiotnik-rzeczownik-czasowni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28963"/>
          </a:xfrm>
        </p:spPr>
        <p:txBody>
          <a:bodyPr>
            <a:normAutofit/>
          </a:bodyPr>
          <a:lstStyle/>
          <a:p>
            <a:pPr algn="ctr"/>
            <a:r>
              <a:rPr lang="pl-PL" sz="3000" u="sng" dirty="0">
                <a:solidFill>
                  <a:srgbClr val="000000"/>
                </a:solidFill>
                <a:latin typeface="Agency FB" panose="020B0503020202020204" pitchFamily="34" charset="0"/>
              </a:rPr>
              <a:t>Edukacja  polonistyczna</a:t>
            </a:r>
            <a:endParaRPr lang="pl-PL" sz="3000" dirty="0">
              <a:latin typeface="Agency FB" panose="020B0503020202020204" pitchFamily="34" charset="0"/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1251678" y="1111348"/>
            <a:ext cx="10178322" cy="5064369"/>
          </a:xfrm>
        </p:spPr>
        <p:txBody>
          <a:bodyPr>
            <a:noAutofit/>
          </a:bodyPr>
          <a:lstStyle/>
          <a:p>
            <a:r>
              <a:rPr lang="pl-PL" sz="1800" dirty="0">
                <a:solidFill>
                  <a:schemeClr val="tx1"/>
                </a:solidFill>
              </a:rPr>
              <a:t>Obejrzyj film pt. </a:t>
            </a:r>
            <a:r>
              <a:rPr lang="pl-PL" sz="1800" i="1" dirty="0">
                <a:solidFill>
                  <a:schemeClr val="tx1"/>
                </a:solidFill>
              </a:rPr>
              <a:t>Mój świat</a:t>
            </a:r>
            <a:r>
              <a:rPr lang="pl-PL" sz="1800" dirty="0">
                <a:solidFill>
                  <a:schemeClr val="tx1"/>
                </a:solidFill>
              </a:rPr>
              <a:t>, który prezentuje najważniejsze ekosystemy występujące w Polsce:  las, łąkę, jezioro, mokradła, pola uprawne   </a:t>
            </a:r>
            <a:r>
              <a:rPr lang="pl-PL" sz="1800" dirty="0">
                <a:solidFill>
                  <a:schemeClr val="tx1"/>
                </a:solidFill>
                <a:hlinkClick r:id="rId2"/>
              </a:rPr>
              <a:t>https://www.wsip.pl/e-spotkania/film-edukacyjny-moj-swiat/?fbclid=IwAR1YQqUYN7R6BJdxvDlcym14cHxMI__bKuxMu9RscSERJpdRBJCuxHJfU44</a:t>
            </a:r>
            <a:endParaRPr lang="pl-PL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pl-PL" sz="1800" dirty="0">
                <a:solidFill>
                  <a:schemeClr val="tx1"/>
                </a:solidFill>
              </a:rPr>
              <a:t>    - Przypomnij sobie jakie mamy warstwy lasu.</a:t>
            </a:r>
          </a:p>
          <a:p>
            <a:pPr marL="0" indent="0">
              <a:buNone/>
            </a:pPr>
            <a:r>
              <a:rPr lang="pl-PL" sz="1800" dirty="0">
                <a:solidFill>
                  <a:schemeClr val="tx1"/>
                </a:solidFill>
              </a:rPr>
              <a:t>    - Zapisz w zeszycie temat:  </a:t>
            </a:r>
            <a:r>
              <a:rPr lang="pl-PL" sz="1800" dirty="0">
                <a:solidFill>
                  <a:schemeClr val="accent5">
                    <a:lumMod val="50000"/>
                  </a:schemeClr>
                </a:solidFill>
              </a:rPr>
              <a:t>Mój świat  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(pamiętaj o zapisaniu daty: 19.03.2020r.) </a:t>
            </a:r>
          </a:p>
          <a:p>
            <a:pPr marL="0" indent="0"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- Pod tematem napisz: </a:t>
            </a:r>
          </a:p>
          <a:p>
            <a:pPr marL="0" indent="0"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Las			Łąka		Mokradła			Pola</a:t>
            </a:r>
          </a:p>
          <a:p>
            <a:pPr marL="0" indent="0"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-			- 		-			-</a:t>
            </a:r>
          </a:p>
          <a:p>
            <a:pPr marL="0" indent="0"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-			- 		-			-</a:t>
            </a:r>
          </a:p>
          <a:p>
            <a:pPr marL="0" indent="0"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i zapisz zwierzęta w odpowiednim miejscu, które występowały w filmie ( postaraj się zapisać jak    </a:t>
            </a:r>
          </a:p>
          <a:p>
            <a:pPr marL="0" indent="0"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najwięcej).</a:t>
            </a:r>
          </a:p>
          <a:p>
            <a:pPr marL="0" indent="0"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- Ułóż po jednym zdaniu z każdym zwierzątkiem z lasu, łąki, mokradeł i z pól. </a:t>
            </a:r>
          </a:p>
          <a:p>
            <a:pPr marL="0" indent="0"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- Możesz wykonać - ozdobić rysunek w zeszycie.</a:t>
            </a:r>
          </a:p>
          <a:p>
            <a:pPr marL="0" indent="0">
              <a:buNone/>
            </a:pPr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b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pl-PL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076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265745" y="1984184"/>
            <a:ext cx="10178322" cy="728963"/>
          </a:xfrm>
        </p:spPr>
        <p:txBody>
          <a:bodyPr>
            <a:normAutofit/>
          </a:bodyPr>
          <a:lstStyle/>
          <a:p>
            <a:pPr algn="ctr"/>
            <a:r>
              <a:rPr lang="pl-PL" sz="3000" u="sng" dirty="0">
                <a:solidFill>
                  <a:srgbClr val="000000"/>
                </a:solidFill>
                <a:latin typeface="Agency FB" panose="020B0503020202020204" pitchFamily="34" charset="0"/>
              </a:rPr>
              <a:t>Edukacja  matematyczna</a:t>
            </a:r>
            <a:endParaRPr lang="pl-PL" sz="3000" dirty="0">
              <a:latin typeface="Agency FB" panose="020B0503020202020204" pitchFamily="34" charset="0"/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1729980" y="2841675"/>
            <a:ext cx="10178322" cy="208201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pl-PL" sz="300" dirty="0">
              <a:solidFill>
                <a:srgbClr val="000000"/>
              </a:solidFill>
            </a:endParaRPr>
          </a:p>
          <a:p>
            <a:r>
              <a:rPr lang="pl-PL" sz="1800" dirty="0">
                <a:solidFill>
                  <a:srgbClr val="000000"/>
                </a:solidFill>
              </a:rPr>
              <a:t>Na stronie </a:t>
            </a:r>
            <a:r>
              <a:rPr lang="pl-PL" sz="1800" dirty="0">
                <a:solidFill>
                  <a:srgbClr val="000000"/>
                </a:solidFill>
                <a:hlinkClick r:id="rId2"/>
              </a:rPr>
              <a:t>https://www.matzoo.pl/klasa4/dodawanie-w-zakresie-100-test_19_189</a:t>
            </a:r>
            <a:endParaRPr lang="pl-PL" sz="18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pl-PL" sz="1800" dirty="0">
                <a:solidFill>
                  <a:srgbClr val="000000"/>
                </a:solidFill>
              </a:rPr>
              <a:t>     poćwicz dodawanie w zakresie 100</a:t>
            </a:r>
          </a:p>
          <a:p>
            <a:r>
              <a:rPr lang="pl-PL" sz="1800" dirty="0">
                <a:solidFill>
                  <a:srgbClr val="000000"/>
                </a:solidFill>
              </a:rPr>
              <a:t> Na stronie </a:t>
            </a:r>
            <a:r>
              <a:rPr lang="pl-PL" sz="1800" dirty="0">
                <a:solidFill>
                  <a:srgbClr val="000000"/>
                </a:solidFill>
                <a:hlinkClick r:id="rId3"/>
              </a:rPr>
              <a:t>https://www.matzoo.pl/klasa3</a:t>
            </a:r>
            <a:r>
              <a:rPr lang="pl-PL" sz="1800" dirty="0">
                <a:solidFill>
                  <a:srgbClr val="000000"/>
                </a:solidFill>
              </a:rPr>
              <a:t> poćwicz liczby rzymskie.</a:t>
            </a:r>
          </a:p>
          <a:p>
            <a:pPr marL="0" indent="0">
              <a:buNone/>
            </a:pPr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			</a:t>
            </a:r>
            <a:r>
              <a:rPr lang="pl-PL" sz="1800">
                <a:solidFill>
                  <a:schemeClr val="tx1">
                    <a:lumMod val="95000"/>
                    <a:lumOff val="5000"/>
                  </a:schemeClr>
                </a:solidFill>
              </a:rPr>
              <a:t>	Miłego dnia 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 uściski dla wszystkich 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 </a:t>
            </a:r>
            <a:b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pl-PL" sz="1800" dirty="0">
              <a:solidFill>
                <a:schemeClr val="tx1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2006989" y="454026"/>
            <a:ext cx="80936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Dla utrwalenia części mowy</a:t>
            </a:r>
          </a:p>
          <a:p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https://wordwall.net/pl/resource/746872/polski/przymiotnikrzeczownik-czasownik</a:t>
            </a:r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484380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TM10001106[[fn=Znaczek]]</Template>
  <TotalTime>72</TotalTime>
  <Words>66</Words>
  <Application>Microsoft Office PowerPoint</Application>
  <PresentationFormat>Panoramiczny</PresentationFormat>
  <Paragraphs>24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8" baseType="lpstr">
      <vt:lpstr>Agency FB</vt:lpstr>
      <vt:lpstr>Arial</vt:lpstr>
      <vt:lpstr>Gill Sans MT</vt:lpstr>
      <vt:lpstr>Impact</vt:lpstr>
      <vt:lpstr>Wingdings</vt:lpstr>
      <vt:lpstr>Badge</vt:lpstr>
      <vt:lpstr>Edukacja  polonistyczna</vt:lpstr>
      <vt:lpstr>Edukacja  matematyczna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Edukacja polonistyczna</dc:title>
  <dc:creator>Marek</dc:creator>
  <cp:lastModifiedBy>Marek</cp:lastModifiedBy>
  <cp:revision>13</cp:revision>
  <dcterms:created xsi:type="dcterms:W3CDTF">2020-03-18T20:17:46Z</dcterms:created>
  <dcterms:modified xsi:type="dcterms:W3CDTF">2020-03-18T21:32:05Z</dcterms:modified>
</cp:coreProperties>
</file>