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80910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66133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67950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24209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5939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09395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8220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54563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05461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7722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806737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61834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157338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79450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661361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2882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7A080-21DB-4611-AD91-08D69152992E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1592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d-pt.ppstatic.pl/k/r/1/8b/08/5e6f51705416d_z.pdf?1584353648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o19Sf8laXQ&amp;feature=youtu.be" TargetMode="External"/><Relationship Id="rId2" Type="http://schemas.openxmlformats.org/officeDocument/2006/relationships/hyperlink" Target="https://www.matzoo.pl/klasa3/zadania-tekstowe-z-liczbami-naturalnymi_23_222" TargetMode="Externa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ctrTitle"/>
          </p:nvPr>
        </p:nvSpPr>
        <p:spPr>
          <a:xfrm>
            <a:off x="1731084" y="320041"/>
            <a:ext cx="8915399" cy="974188"/>
          </a:xfrm>
        </p:spPr>
        <p:txBody>
          <a:bodyPr>
            <a:normAutofit/>
          </a:bodyPr>
          <a:lstStyle/>
          <a:p>
            <a:pPr algn="ctr"/>
            <a:r>
              <a:rPr lang="pl-PL" sz="3000" u="sng" dirty="0">
                <a:solidFill>
                  <a:srgbClr val="000000"/>
                </a:solidFill>
              </a:rPr>
              <a:t>Edukacja polonistyczna</a:t>
            </a:r>
            <a:endParaRPr lang="pl-PL" sz="3000" dirty="0"/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1731083" y="1612148"/>
            <a:ext cx="8915399" cy="4408824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AutoNum type="arabicPeriod"/>
            </a:pPr>
            <a:r>
              <a:rPr lang="pl-PL" sz="2200" dirty="0">
                <a:solidFill>
                  <a:schemeClr val="tx1"/>
                </a:solidFill>
              </a:rPr>
              <a:t>Doskonalenie umiejętności czytania ze zrozumieniem.</a:t>
            </a:r>
          </a:p>
          <a:p>
            <a:pPr marL="457200" indent="-457200">
              <a:buAutoNum type="arabicPeriod"/>
            </a:pPr>
            <a:endParaRPr lang="pl-PL" dirty="0">
              <a:solidFill>
                <a:schemeClr val="tx1"/>
              </a:solidFill>
            </a:endParaRPr>
          </a:p>
          <a:p>
            <a:r>
              <a:rPr lang="pl-PL" dirty="0">
                <a:solidFill>
                  <a:schemeClr val="tx1"/>
                </a:solidFill>
              </a:rPr>
              <a:t>    Przeczytaj bajkę „BAJKA O ZŁYM KRÓLU WIRUSIE I DOBREJ KWARANTANNIE”</a:t>
            </a:r>
          </a:p>
          <a:p>
            <a:r>
              <a:rPr lang="pl-PL" sz="2200" dirty="0">
                <a:solidFill>
                  <a:schemeClr val="tx1"/>
                </a:solidFill>
              </a:rPr>
              <a:t>     </a:t>
            </a:r>
            <a:r>
              <a:rPr lang="pl-PL" dirty="0">
                <a:solidFill>
                  <a:schemeClr val="tx1"/>
                </a:solidFill>
                <a:hlinkClick r:id="rId2"/>
              </a:rPr>
              <a:t>https://d-pt.ppstatic.pl/k/r/1/8b/08/5e6f51705416d_z.pdf?1584353648</a:t>
            </a:r>
            <a:endParaRPr lang="pl-PL" dirty="0">
              <a:solidFill>
                <a:schemeClr val="tx1"/>
              </a:solidFill>
            </a:endParaRPr>
          </a:p>
          <a:p>
            <a:r>
              <a:rPr lang="pl-PL" dirty="0">
                <a:solidFill>
                  <a:srgbClr val="000000"/>
                </a:solidFill>
              </a:rPr>
              <a:t>     </a:t>
            </a:r>
            <a:r>
              <a:rPr lang="pl-PL" dirty="0">
                <a:solidFill>
                  <a:schemeClr val="tx1"/>
                </a:solidFill>
              </a:rPr>
              <a:t>Wykonaj zadania w zeszycie: </a:t>
            </a:r>
          </a:p>
          <a:p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1. Zapisz w zeszycie </a:t>
            </a:r>
            <a:r>
              <a:rPr lang="pl-PL" dirty="0">
                <a:solidFill>
                  <a:schemeClr val="tx1"/>
                </a:solidFill>
              </a:rPr>
              <a:t>„BAJKA O ZŁYM KRÓLU WIRUSIE I DOBREJ  </a:t>
            </a:r>
          </a:p>
          <a:p>
            <a:r>
              <a:rPr lang="pl-PL" dirty="0">
                <a:solidFill>
                  <a:schemeClr val="tx1"/>
                </a:solidFill>
              </a:rPr>
              <a:t>         KWARANTANNIE”</a:t>
            </a:r>
            <a:r>
              <a:rPr lang="pl-PL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(pamiętaj o zapisaniu daty: 18.03.2020r.) </a:t>
            </a:r>
            <a:b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b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2. Pod tematem wykonaj zadania:</a:t>
            </a:r>
          </a:p>
          <a:p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- Jak wyobrażasz sobie smutnego Króla Wirusa? Narysuj go! 	</a:t>
            </a:r>
          </a:p>
          <a:p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-  Napisz jakie nowe umiejętności możesz zdobyć będąc w domu?  </a:t>
            </a:r>
          </a:p>
          <a:p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-  Jakie rzeczy będziesz robił/a po kwarantannie :)</a:t>
            </a:r>
            <a:b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pl-P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563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tekstu 10"/>
          <p:cNvSpPr>
            <a:spLocks noGrp="1"/>
          </p:cNvSpPr>
          <p:nvPr>
            <p:ph type="body" idx="1"/>
          </p:nvPr>
        </p:nvSpPr>
        <p:spPr>
          <a:xfrm>
            <a:off x="1928031" y="604911"/>
            <a:ext cx="8915399" cy="5373858"/>
          </a:xfrm>
        </p:spPr>
        <p:txBody>
          <a:bodyPr>
            <a:normAutofit/>
          </a:bodyPr>
          <a:lstStyle/>
          <a:p>
            <a:r>
              <a:rPr lang="pl-PL" sz="3000" dirty="0">
                <a:solidFill>
                  <a:schemeClr val="tx1"/>
                </a:solidFill>
              </a:rPr>
              <a:t>         </a:t>
            </a:r>
            <a:r>
              <a:rPr lang="pl-PL" sz="3000" u="sng" dirty="0">
                <a:solidFill>
                  <a:schemeClr val="tx1"/>
                </a:solidFill>
              </a:rPr>
              <a:t>Edukacja matematyczna </a:t>
            </a:r>
          </a:p>
          <a:p>
            <a:r>
              <a:rPr lang="pl-PL" dirty="0">
                <a:solidFill>
                  <a:srgbClr val="000000"/>
                </a:solidFill>
              </a:rPr>
              <a:t>W ćwiczeniach na stronie 71 (lub w zeszycie) wykonaj zadanie 9,10,11 – Zadania dodatkowe.</a:t>
            </a:r>
          </a:p>
          <a:p>
            <a:endParaRPr lang="pl-PL" sz="300" dirty="0">
              <a:solidFill>
                <a:srgbClr val="000000"/>
              </a:solidFill>
            </a:endParaRPr>
          </a:p>
          <a:p>
            <a:r>
              <a:rPr lang="pl-PL" dirty="0">
                <a:solidFill>
                  <a:srgbClr val="000000"/>
                </a:solidFill>
              </a:rPr>
              <a:t>Na stronie </a:t>
            </a:r>
            <a:r>
              <a:rPr lang="pl-PL" dirty="0">
                <a:solidFill>
                  <a:srgbClr val="000000"/>
                </a:solidFill>
                <a:hlinkClick r:id="rId2"/>
              </a:rPr>
              <a:t>https://www.matzoo.pl/klasa3/zadania-tekstowe-z-liczbami-naturalnymi_23_222</a:t>
            </a:r>
            <a:r>
              <a:rPr lang="pl-PL" dirty="0">
                <a:solidFill>
                  <a:srgbClr val="000000"/>
                </a:solidFill>
              </a:rPr>
              <a:t> poćwicz zadania tekstowe z liczbami naturalnymi.</a:t>
            </a:r>
          </a:p>
          <a:p>
            <a:endParaRPr lang="pl-PL" sz="400" dirty="0">
              <a:solidFill>
                <a:srgbClr val="000000"/>
              </a:solidFill>
            </a:endParaRPr>
          </a:p>
          <a:p>
            <a:r>
              <a:rPr lang="pl-PL" sz="3000" dirty="0">
                <a:solidFill>
                  <a:schemeClr val="tx1"/>
                </a:solidFill>
              </a:rPr>
              <a:t>        </a:t>
            </a:r>
            <a:r>
              <a:rPr lang="pl-PL" sz="3000" u="sng" dirty="0">
                <a:solidFill>
                  <a:schemeClr val="tx1"/>
                </a:solidFill>
              </a:rPr>
              <a:t>Edukacja plastyczna </a:t>
            </a:r>
          </a:p>
          <a:p>
            <a:r>
              <a:rPr lang="pl-PL" dirty="0">
                <a:solidFill>
                  <a:schemeClr val="tx1"/>
                </a:solidFill>
              </a:rPr>
              <a:t>Wykonaj rysunek do przeczytanej bajki.</a:t>
            </a:r>
            <a:endParaRPr lang="pl-PL" u="sng" dirty="0">
              <a:solidFill>
                <a:schemeClr val="tx1"/>
              </a:solidFill>
            </a:endParaRPr>
          </a:p>
          <a:p>
            <a:pPr algn="ctr"/>
            <a:r>
              <a:rPr lang="pl-PL" u="sng" dirty="0">
                <a:solidFill>
                  <a:schemeClr val="tx1"/>
                </a:solidFill>
              </a:rPr>
              <a:t>Jeśli wykonasz wszystkie zadania to przesyłam </a:t>
            </a:r>
          </a:p>
          <a:p>
            <a:pPr algn="ctr"/>
            <a:r>
              <a:rPr lang="pl-PL" u="sng" dirty="0">
                <a:solidFill>
                  <a:schemeClr val="tx1"/>
                </a:solidFill>
              </a:rPr>
              <a:t>GRATISIK</a:t>
            </a:r>
            <a:r>
              <a:rPr lang="pl-PL" u="sng" dirty="0">
                <a:solidFill>
                  <a:schemeClr val="tx1"/>
                </a:solidFill>
                <a:sym typeface="Wingdings" panose="05000000000000000000" pitchFamily="2" charset="2"/>
              </a:rPr>
              <a:t></a:t>
            </a:r>
          </a:p>
          <a:p>
            <a:pPr algn="ctr"/>
            <a:r>
              <a:rPr lang="pl-PL" u="sng" dirty="0">
                <a:solidFill>
                  <a:schemeClr val="tx1"/>
                </a:solidFill>
                <a:hlinkClick r:id="rId3"/>
              </a:rPr>
              <a:t>https://www.youtube.com/watch?v=go19Sf8laXQ&amp;feature=youtu.be</a:t>
            </a:r>
            <a:endParaRPr lang="pl-PL" u="sng" dirty="0">
              <a:solidFill>
                <a:schemeClr val="tx1"/>
              </a:solidFill>
            </a:endParaRPr>
          </a:p>
          <a:p>
            <a:r>
              <a:rPr lang="pl-PL" dirty="0">
                <a:solidFill>
                  <a:schemeClr val="tx1"/>
                </a:solidFill>
              </a:rPr>
              <a:t>										</a:t>
            </a:r>
            <a:r>
              <a:rPr lang="pl-PL" dirty="0">
                <a:solidFill>
                  <a:schemeClr val="tx1"/>
                </a:solidFill>
                <a:sym typeface="Wingdings" panose="05000000000000000000" pitchFamily="2" charset="2"/>
              </a:rPr>
              <a:t>Pozdrawiam wszystkich </a:t>
            </a:r>
            <a:endParaRPr lang="pl-PL" dirty="0">
              <a:solidFill>
                <a:schemeClr val="tx1"/>
              </a:solidFill>
            </a:endParaRPr>
          </a:p>
          <a:p>
            <a:pPr algn="ctr"/>
            <a:endParaRPr lang="pl-PL" sz="2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306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814" y="191745"/>
            <a:ext cx="6318315" cy="6349732"/>
          </a:xfrm>
        </p:spPr>
      </p:pic>
    </p:spTree>
    <p:extLst>
      <p:ext uri="{BB962C8B-B14F-4D97-AF65-F5344CB8AC3E}">
        <p14:creationId xmlns:p14="http://schemas.microsoft.com/office/powerpoint/2010/main" val="808445040"/>
      </p:ext>
    </p:extLst>
  </p:cSld>
  <p:clrMapOvr>
    <a:masterClrMapping/>
  </p:clrMapOvr>
</p:sld>
</file>

<file path=ppt/theme/theme1.xml><?xml version="1.0" encoding="utf-8"?>
<a:theme xmlns:a="http://schemas.openxmlformats.org/drawingml/2006/main" name="Smuga">
  <a:themeElements>
    <a:clrScheme name="Smuga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mug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mug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62</TotalTime>
  <Words>152</Words>
  <Application>Microsoft Office PowerPoint</Application>
  <PresentationFormat>Panoramiczny</PresentationFormat>
  <Paragraphs>22</Paragraphs>
  <Slides>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</vt:i4>
      </vt:variant>
    </vt:vector>
  </HeadingPairs>
  <TitlesOfParts>
    <vt:vector size="8" baseType="lpstr">
      <vt:lpstr>Arial</vt:lpstr>
      <vt:lpstr>Century Gothic</vt:lpstr>
      <vt:lpstr>Wingdings</vt:lpstr>
      <vt:lpstr>Wingdings 3</vt:lpstr>
      <vt:lpstr>Smuga</vt:lpstr>
      <vt:lpstr>Edukacja polonistyczna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Edukacja polonistyczna</dc:title>
  <dc:creator>Marek</dc:creator>
  <cp:lastModifiedBy>Marek</cp:lastModifiedBy>
  <cp:revision>10</cp:revision>
  <dcterms:created xsi:type="dcterms:W3CDTF">2020-03-17T19:50:25Z</dcterms:created>
  <dcterms:modified xsi:type="dcterms:W3CDTF">2020-03-17T21:01:40Z</dcterms:modified>
</cp:coreProperties>
</file>