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52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021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307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244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56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45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9807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787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3279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19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1072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818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09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7389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39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157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C5152-19E4-4358-8411-186EAF1314D5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157C66-7C5A-48FE-B52D-DC421169D4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49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m93WFJ7bNs" TargetMode="External"/><Relationship Id="rId2" Type="http://schemas.openxmlformats.org/officeDocument/2006/relationships/hyperlink" Target="https://www.matzoo.pl/klasa3/tabliczka-mnozenia-w-zakresie-100_14_25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753772"/>
          </a:xfrm>
        </p:spPr>
        <p:txBody>
          <a:bodyPr>
            <a:normAutofit/>
          </a:bodyPr>
          <a:lstStyle/>
          <a:p>
            <a:pPr algn="ctr"/>
            <a:r>
              <a:rPr lang="pl-PL" sz="2800" u="sng" dirty="0">
                <a:solidFill>
                  <a:srgbClr val="000000"/>
                </a:solidFill>
              </a:rPr>
              <a:t>Edukacja </a:t>
            </a:r>
            <a:r>
              <a:rPr lang="pl-PL" sz="2200" u="sng" dirty="0">
                <a:solidFill>
                  <a:srgbClr val="000000"/>
                </a:solidFill>
              </a:rPr>
              <a:t>polonistyczna</a:t>
            </a:r>
            <a:br>
              <a:rPr lang="pl-PL" dirty="0">
                <a:solidFill>
                  <a:srgbClr val="000000"/>
                </a:solidFill>
              </a:rPr>
            </a:br>
            <a:br>
              <a:rPr lang="pl-PL" dirty="0">
                <a:solidFill>
                  <a:srgbClr val="000000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 Temat: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NAD JEZIORAMI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677334" y="2630658"/>
            <a:ext cx="8596668" cy="3410704"/>
          </a:xfrm>
        </p:spPr>
        <p:txBody>
          <a:bodyPr/>
          <a:lstStyle/>
          <a:p>
            <a:r>
              <a:rPr lang="pl-PL" sz="2500" dirty="0">
                <a:solidFill>
                  <a:srgbClr val="000000"/>
                </a:solidFill>
              </a:rPr>
              <a:t>1. Doskonalenie umiejętności czytania ze zrozumieniem.</a:t>
            </a:r>
          </a:p>
          <a:p>
            <a:pPr marL="0" indent="0">
              <a:buNone/>
            </a:pPr>
            <a:r>
              <a:rPr lang="pl-PL" sz="3000" dirty="0">
                <a:solidFill>
                  <a:srgbClr val="000000"/>
                </a:solidFill>
              </a:rPr>
              <a:t>   </a:t>
            </a:r>
            <a:r>
              <a:rPr lang="pl-PL" sz="2500" dirty="0">
                <a:solidFill>
                  <a:srgbClr val="000000"/>
                </a:solidFill>
              </a:rPr>
              <a:t> Przeczytaj informacje zawarte w Podręczniku na str.   </a:t>
            </a:r>
          </a:p>
          <a:p>
            <a:pPr marL="0" indent="0">
              <a:buNone/>
            </a:pPr>
            <a:r>
              <a:rPr lang="pl-PL" sz="2500" dirty="0">
                <a:solidFill>
                  <a:srgbClr val="000000"/>
                </a:solidFill>
              </a:rPr>
              <a:t>     28-29 i wykonaj zadania w zeszycie.</a:t>
            </a:r>
          </a:p>
          <a:p>
            <a:pPr marL="0" indent="0">
              <a:buNone/>
            </a:pPr>
            <a:r>
              <a:rPr lang="pl-PL" sz="2500" dirty="0">
                <a:solidFill>
                  <a:srgbClr val="000000"/>
                </a:solidFill>
              </a:rPr>
              <a:t>   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95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342" y="0"/>
            <a:ext cx="6949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8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3" y="0"/>
            <a:ext cx="6868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7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677335" y="450166"/>
            <a:ext cx="8596668" cy="5598942"/>
          </a:xfrm>
        </p:spPr>
        <p:txBody>
          <a:bodyPr>
            <a:noAutofit/>
          </a:bodyPr>
          <a:lstStyle/>
          <a:p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Zapisz w zeszycie temat: </a:t>
            </a:r>
            <a:r>
              <a:rPr lang="pl-PL" sz="2000" dirty="0">
                <a:solidFill>
                  <a:srgbClr val="00B050"/>
                </a:solidFill>
              </a:rPr>
              <a:t>ŻYCIE W JEZIORZE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(pamiętaj o zapisaniu daty: 17.03.2020r.) 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Pod tematem napisz po trzy przykłady roślin i zwierząt 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występujących w jeziorach w Polsce.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Rośliny: 						Zwierzęta: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								-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								-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								-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Opisz jedną rybę słodkowodną. 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Skorzystaj z wyrazów: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zaokrąglony kształt, wydłużony kształt, spłaszczony kształt, płetwy, masywna wydłużona głowa, głowa o trójkątnym kształcie, wysunięta szczęka, ciemny grzbiet, jasny brzuch, jasne łuski, drapieżna, roślinożerna</a:t>
            </a: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Narysuj wybraną roślinę oraz zwierzę, podpisz rysunki.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31715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69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u="sng" dirty="0">
                <a:solidFill>
                  <a:srgbClr val="000000"/>
                </a:solidFill>
              </a:rPr>
              <a:t>Edukacja matematyczna</a:t>
            </a:r>
            <a:br>
              <a:rPr lang="pl-PL" u="sng" dirty="0">
                <a:solidFill>
                  <a:srgbClr val="000000"/>
                </a:solidFill>
              </a:rPr>
            </a:br>
            <a:endParaRPr lang="pl-PL" sz="2800" dirty="0">
              <a:solidFill>
                <a:srgbClr val="000000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677334" y="1308296"/>
            <a:ext cx="8596668" cy="4881489"/>
          </a:xfrm>
        </p:spPr>
        <p:txBody>
          <a:bodyPr>
            <a:normAutofit fontScale="92500" lnSpcReduction="10000"/>
          </a:bodyPr>
          <a:lstStyle/>
          <a:p>
            <a:r>
              <a:rPr lang="pl-PL" sz="2200" dirty="0">
                <a:solidFill>
                  <a:srgbClr val="000000"/>
                </a:solidFill>
              </a:rPr>
              <a:t>Na stronie </a:t>
            </a:r>
            <a:r>
              <a:rPr lang="pl-PL" sz="2200" dirty="0">
                <a:solidFill>
                  <a:srgbClr val="000000"/>
                </a:solidFill>
                <a:hlinkClick r:id="rId2"/>
              </a:rPr>
              <a:t>https://www.matzoo.pl/klasa3/tabliczka-mnozenia-w-zakresie-100_14_254</a:t>
            </a:r>
            <a:r>
              <a:rPr lang="pl-PL" sz="2200" dirty="0">
                <a:solidFill>
                  <a:srgbClr val="000000"/>
                </a:solidFill>
              </a:rPr>
              <a:t>  poćwicz tabliczkę mnożenia.</a:t>
            </a:r>
          </a:p>
          <a:p>
            <a:endParaRPr lang="pl-PL" sz="2200" dirty="0">
              <a:solidFill>
                <a:srgbClr val="000000"/>
              </a:solidFill>
            </a:endParaRPr>
          </a:p>
          <a:p>
            <a:r>
              <a:rPr lang="pl-PL" sz="2200" dirty="0">
                <a:solidFill>
                  <a:srgbClr val="000000"/>
                </a:solidFill>
              </a:rPr>
              <a:t>W ćwiczeniach na stronie 18 wykonaj zadanie 1,2,3 ( lub zrób zadania w zeszycie.</a:t>
            </a:r>
          </a:p>
          <a:p>
            <a:endParaRPr lang="pl-PL" sz="22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pl-PL" sz="2400" u="sng" dirty="0">
                <a:solidFill>
                  <a:srgbClr val="000000"/>
                </a:solidFill>
              </a:rPr>
              <a:t>Wychowanie fizyczne </a:t>
            </a:r>
          </a:p>
          <a:p>
            <a:pPr marL="0" indent="0" algn="ctr">
              <a:buNone/>
            </a:pPr>
            <a:r>
              <a:rPr lang="pl-PL" sz="2200" dirty="0">
                <a:solidFill>
                  <a:schemeClr val="accent1">
                    <a:lumMod val="75000"/>
                  </a:schemeClr>
                </a:solidFill>
              </a:rPr>
              <a:t>https://wordwall.net/pl/resource/921195/wf-online-w-domuklasa-3-b</a:t>
            </a:r>
            <a:r>
              <a:rPr lang="pl-PL" dirty="0">
                <a:solidFill>
                  <a:srgbClr val="000000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pl-PL" sz="2500" dirty="0">
                <a:solidFill>
                  <a:srgbClr val="000000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pl-PL" sz="2500" u="sng" dirty="0">
                <a:solidFill>
                  <a:srgbClr val="000000"/>
                </a:solidFill>
              </a:rPr>
              <a:t>Muzyka </a:t>
            </a:r>
          </a:p>
          <a:p>
            <a:pPr marL="0" indent="0" algn="ctr">
              <a:buNone/>
            </a:pPr>
            <a:r>
              <a:rPr lang="pl-PL" sz="2500" u="sng" dirty="0">
                <a:solidFill>
                  <a:srgbClr val="000000"/>
                </a:solidFill>
                <a:hlinkClick r:id="rId3"/>
              </a:rPr>
              <a:t>https://www.youtube.com/watch?v=xm93WFJ7bNs</a:t>
            </a:r>
            <a:endParaRPr lang="pl-PL" sz="2500" u="sng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pl-PL" sz="2500" dirty="0">
                <a:solidFill>
                  <a:srgbClr val="000000"/>
                </a:solidFill>
              </a:rPr>
              <a:t>										Miłej nauki i zabawy </a:t>
            </a:r>
            <a:r>
              <a:rPr lang="pl-PL" sz="2500" dirty="0">
                <a:solidFill>
                  <a:srgbClr val="000000"/>
                </a:solidFill>
                <a:sym typeface="Wingdings" panose="05000000000000000000" pitchFamily="2" charset="2"/>
              </a:rPr>
              <a:t> </a:t>
            </a:r>
            <a:endParaRPr lang="pl-PL" sz="2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9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11" y="269823"/>
            <a:ext cx="5641145" cy="627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4046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87</Words>
  <Application>Microsoft Office PowerPoint</Application>
  <PresentationFormat>Panoramiczny</PresentationFormat>
  <Paragraphs>17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Faseta</vt:lpstr>
      <vt:lpstr>Edukacja polonistyczna   Temat: NAD JEZIORAMI</vt:lpstr>
      <vt:lpstr>Prezentacja programu PowerPoint</vt:lpstr>
      <vt:lpstr>Prezentacja programu PowerPoint</vt:lpstr>
      <vt:lpstr>1. Zapisz w zeszycie temat: ŻYCIE W JEZIORZE     (pamiętaj o zapisaniu daty: 17.03.2020r.)   2. Pod tematem napisz po trzy przykłady roślin i zwierząt      występujących w jeziorach w Polsce. Rośliny:       Zwierzęta: -         - -         - -        - 3. Opisz jedną rybę słodkowodną.   Skorzystaj z wyrazów: zaokrąglony kształt, wydłużony kształt, spłaszczony kształt, płetwy, masywna wydłużona głowa, głowa o trójkątnym kształcie, wysunięta szczęka, ciemny grzbiet, jasny brzuch, jasne łuski, drapieżna, roślinożerna  4. Narysuj wybraną roślinę oraz zwierzę, podpisz rysunki.</vt:lpstr>
      <vt:lpstr>Edukacja matematyczna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Temat: NAD JEZIORAMI</dc:title>
  <dc:creator>Marek</dc:creator>
  <cp:lastModifiedBy>Marek</cp:lastModifiedBy>
  <cp:revision>19</cp:revision>
  <dcterms:created xsi:type="dcterms:W3CDTF">2020-03-16T16:24:18Z</dcterms:created>
  <dcterms:modified xsi:type="dcterms:W3CDTF">2020-03-17T09:14:02Z</dcterms:modified>
</cp:coreProperties>
</file>